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Lst>
  <p:sldIdLst>
    <p:sldId id="256" r:id="rId3"/>
    <p:sldId id="265" r:id="rId4"/>
    <p:sldId id="264" r:id="rId5"/>
    <p:sldId id="267" r:id="rId6"/>
    <p:sldId id="257" r:id="rId7"/>
    <p:sldId id="266" r:id="rId8"/>
    <p:sldId id="260" r:id="rId9"/>
    <p:sldId id="268" r:id="rId10"/>
    <p:sldId id="269" r:id="rId11"/>
    <p:sldId id="270" r:id="rId12"/>
    <p:sldId id="258" r:id="rId13"/>
    <p:sldId id="271" r:id="rId14"/>
    <p:sldId id="272" r:id="rId15"/>
    <p:sldId id="273" r:id="rId16"/>
    <p:sldId id="274" r:id="rId17"/>
    <p:sldId id="259" r:id="rId18"/>
    <p:sldId id="275" r:id="rId19"/>
    <p:sldId id="276" r:id="rId20"/>
    <p:sldId id="263" r:id="rId21"/>
    <p:sldId id="277" r:id="rId22"/>
    <p:sldId id="280" r:id="rId23"/>
    <p:sldId id="279" r:id="rId24"/>
    <p:sldId id="261" r:id="rId25"/>
    <p:sldId id="281" r:id="rId26"/>
    <p:sldId id="282" r:id="rId27"/>
    <p:sldId id="262" r:id="rId28"/>
  </p:sldIdLst>
  <p:sldSz cx="12192000" cy="9144000"/>
  <p:notesSz cx="7102475" cy="1023302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CD6"/>
    <a:srgbClr val="3D43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showGuides="1">
      <p:cViewPr varScale="1">
        <p:scale>
          <a:sx n="68" d="100"/>
          <a:sy n="68" d="100"/>
        </p:scale>
        <p:origin x="786" y="78"/>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29DCE-5676-4F17-97AF-EB9A3EF5ADB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E8D9AC25-E6B1-4488-8A5E-9338177A9A4E}"/>
              </a:ext>
            </a:extLst>
          </p:cNvPr>
          <p:cNvSpPr>
            <a:spLocks noGrp="1"/>
          </p:cNvSpPr>
          <p:nvPr>
            <p:ph type="dt" sz="half" idx="10"/>
          </p:nvPr>
        </p:nvSpPr>
        <p:spPr/>
        <p:txBody>
          <a:bodyPr/>
          <a:lstStyle/>
          <a:p>
            <a:fld id="{724FC893-B34A-4910-A0A1-FF1F06A3CCD0}" type="datetimeFigureOut">
              <a:rPr lang="es-ES" smtClean="0"/>
              <a:t>30/01/2019</a:t>
            </a:fld>
            <a:endParaRPr lang="es-ES"/>
          </a:p>
        </p:txBody>
      </p:sp>
      <p:sp>
        <p:nvSpPr>
          <p:cNvPr id="4" name="Marcador de pie de página 3">
            <a:extLst>
              <a:ext uri="{FF2B5EF4-FFF2-40B4-BE49-F238E27FC236}">
                <a16:creationId xmlns:a16="http://schemas.microsoft.com/office/drawing/2014/main" id="{30DC7759-1F38-47FB-99D5-6C85A63E55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A23B2B0-25DB-41AA-9B90-0535038AA752}"/>
              </a:ext>
            </a:extLst>
          </p:cNvPr>
          <p:cNvSpPr>
            <a:spLocks noGrp="1"/>
          </p:cNvSpPr>
          <p:nvPr>
            <p:ph type="sldNum" sz="quarter" idx="12"/>
          </p:nvPr>
        </p:nvSpPr>
        <p:spPr/>
        <p:txBody>
          <a:bodyPr/>
          <a:lstStyle/>
          <a:p>
            <a:fld id="{39BDECB2-6C7D-4EF3-8767-FC57BB2D1874}" type="slidenum">
              <a:rPr lang="es-ES" smtClean="0"/>
              <a:t>‹Nº›</a:t>
            </a:fld>
            <a:endParaRPr lang="es-ES"/>
          </a:p>
        </p:txBody>
      </p:sp>
    </p:spTree>
    <p:extLst>
      <p:ext uri="{BB962C8B-B14F-4D97-AF65-F5344CB8AC3E}">
        <p14:creationId xmlns:p14="http://schemas.microsoft.com/office/powerpoint/2010/main" val="102372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4E27-7EA8-43AD-B580-FE9B8536DE0F}"/>
              </a:ext>
            </a:extLst>
          </p:cNvPr>
          <p:cNvSpPr txBox="1">
            <a:spLocks noGrp="1"/>
          </p:cNvSpPr>
          <p:nvPr>
            <p:ph type="title"/>
          </p:nvPr>
        </p:nvSpPr>
        <p:spPr>
          <a:xfrm>
            <a:off x="839784" y="609600"/>
            <a:ext cx="3932240" cy="2133600"/>
          </a:xfrm>
          <a:prstGeom prst="rect">
            <a:avLst/>
          </a:prstGeom>
          <a:noFill/>
          <a:ln>
            <a:noFill/>
          </a:ln>
        </p:spPr>
        <p:txBody>
          <a:bodyPr vert="horz" wrap="square" lIns="91440" tIns="45720" rIns="91440" bIns="45720" anchor="b" anchorCtr="0" compatLnSpc="1">
            <a:noAutofit/>
          </a:bodyPr>
          <a:lstStyle>
            <a:lvl1pPr marL="0" marR="0" lvl="0" indent="0" fontAlgn="auto">
              <a:spcBef>
                <a:spcPts val="0"/>
              </a:spcBef>
              <a:spcAft>
                <a:spcPts val="0"/>
              </a:spcAft>
              <a:tabLst/>
              <a:defRPr lang="es-ES" sz="3200"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Picture Placeholder 2">
            <a:extLst>
              <a:ext uri="{FF2B5EF4-FFF2-40B4-BE49-F238E27FC236}">
                <a16:creationId xmlns:a16="http://schemas.microsoft.com/office/drawing/2014/main" id="{F4906FC8-D307-408D-834E-6622BA6E8BAF}"/>
              </a:ext>
            </a:extLst>
          </p:cNvPr>
          <p:cNvSpPr txBox="1">
            <a:spLocks noGrp="1"/>
          </p:cNvSpPr>
          <p:nvPr>
            <p:ph type="pic" idx="1"/>
          </p:nvPr>
        </p:nvSpPr>
        <p:spPr>
          <a:xfrm>
            <a:off x="5183184" y="1316565"/>
            <a:ext cx="6172200" cy="6498164"/>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3200" b="0" i="0" u="none" strike="noStrike" cap="none" spc="0" baseline="0">
                <a:solidFill>
                  <a:srgbClr val="000000"/>
                </a:solidFill>
                <a:uFillTx/>
                <a:latin typeface="Calibri"/>
              </a:defRPr>
            </a:lvl1pPr>
          </a:lstStyle>
          <a:p>
            <a:pPr lvl="0"/>
            <a:r>
              <a:rPr lang="es-ES"/>
              <a:t>Haga clic en el icono para agregar una imagen</a:t>
            </a:r>
            <a:endParaRPr lang="en-US"/>
          </a:p>
        </p:txBody>
      </p:sp>
      <p:sp>
        <p:nvSpPr>
          <p:cNvPr id="4" name="Text Placeholder 3">
            <a:extLst>
              <a:ext uri="{FF2B5EF4-FFF2-40B4-BE49-F238E27FC236}">
                <a16:creationId xmlns:a16="http://schemas.microsoft.com/office/drawing/2014/main" id="{4D3D8E27-46B3-4FED-B6BD-066A67E6AEB6}"/>
              </a:ext>
            </a:extLst>
          </p:cNvPr>
          <p:cNvSpPr txBox="1">
            <a:spLocks noGrp="1"/>
          </p:cNvSpPr>
          <p:nvPr>
            <p:ph type="body" sz="half" idx="2"/>
          </p:nvPr>
        </p:nvSpPr>
        <p:spPr>
          <a:xfrm>
            <a:off x="839784" y="2743200"/>
            <a:ext cx="3932240" cy="5082112"/>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600" b="0" i="0" u="none" strike="noStrike" cap="none" spc="0" baseline="0">
                <a:solidFill>
                  <a:srgbClr val="000000"/>
                </a:solidFill>
                <a:uFillTx/>
                <a:latin typeface="Calibri"/>
              </a:defRPr>
            </a:lvl1pPr>
          </a:lstStyle>
          <a:p>
            <a:pPr lvl="0"/>
            <a:r>
              <a:rPr lang="es-ES"/>
              <a:t>Editar los estilos de texto del patrón</a:t>
            </a:r>
          </a:p>
        </p:txBody>
      </p:sp>
      <p:sp>
        <p:nvSpPr>
          <p:cNvPr id="5" name="Date Placeholder 4">
            <a:extLst>
              <a:ext uri="{FF2B5EF4-FFF2-40B4-BE49-F238E27FC236}">
                <a16:creationId xmlns:a16="http://schemas.microsoft.com/office/drawing/2014/main" id="{D723E2F1-7ECC-4B31-9C9C-FE296F2C6426}"/>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C65E4EA7-A3BB-48A4-A6AC-2EE9BD5D2973}" type="datetime1">
              <a:rPr lang="en-US"/>
              <a:pPr lvl="0"/>
              <a:t>1/30/2019</a:t>
            </a:fld>
            <a:endParaRPr lang="en-US"/>
          </a:p>
        </p:txBody>
      </p:sp>
      <p:sp>
        <p:nvSpPr>
          <p:cNvPr id="6" name="Footer Placeholder 5">
            <a:extLst>
              <a:ext uri="{FF2B5EF4-FFF2-40B4-BE49-F238E27FC236}">
                <a16:creationId xmlns:a16="http://schemas.microsoft.com/office/drawing/2014/main" id="{285BA93A-AFE8-4A73-9C23-274FDC9D9EEC}"/>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D41D9B4-857D-4E04-A67A-A872E5E501D5}"/>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6B3AAF93-58D7-42DA-8E7C-029AE5B31CD8}" type="slidenum">
              <a:t>‹Nº›</a:t>
            </a:fld>
            <a:endParaRPr lang="en-US"/>
          </a:p>
        </p:txBody>
      </p:sp>
    </p:spTree>
    <p:extLst>
      <p:ext uri="{BB962C8B-B14F-4D97-AF65-F5344CB8AC3E}">
        <p14:creationId xmlns:p14="http://schemas.microsoft.com/office/powerpoint/2010/main" val="3435346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6A9F-6613-420F-B29C-E0B66B34586A}"/>
              </a:ext>
            </a:extLst>
          </p:cNvPr>
          <p:cNvSpPr txBox="1">
            <a:spLocks noGrp="1"/>
          </p:cNvSpPr>
          <p:nvPr>
            <p:ph type="title"/>
          </p:nvPr>
        </p:nvSpPr>
        <p:spPr>
          <a:xfrm>
            <a:off x="838203" y="468928"/>
            <a:ext cx="10500356" cy="178532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2E271B14-BC74-4365-BFC5-CDC7FD2B5B74}"/>
              </a:ext>
            </a:extLst>
          </p:cNvPr>
          <p:cNvSpPr txBox="1">
            <a:spLocks noGrp="1"/>
          </p:cNvSpPr>
          <p:nvPr>
            <p:ph type="body" orient="vert" idx="1"/>
          </p:nvPr>
        </p:nvSpPr>
        <p:spPr>
          <a:xfrm>
            <a:off x="838203" y="2400884"/>
            <a:ext cx="10500356" cy="5835067"/>
          </a:xfrm>
          <a:prstGeom prst="rect">
            <a:avLst/>
          </a:prstGeom>
          <a:noFill/>
          <a:ln>
            <a:noFill/>
          </a:ln>
        </p:spPr>
        <p:txBody>
          <a:bodyPr vert="eaVert"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756CD92F-E5FD-4F60-AF00-33477E0FEA01}"/>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AFDC01F6-0D18-4322-BD3E-0A31C2C6CBC4}" type="datetime1">
              <a:rPr lang="en-US"/>
              <a:pPr lvl="0"/>
              <a:t>1/30/2019</a:t>
            </a:fld>
            <a:endParaRPr lang="en-US"/>
          </a:p>
        </p:txBody>
      </p:sp>
      <p:sp>
        <p:nvSpPr>
          <p:cNvPr id="5" name="Footer Placeholder 4">
            <a:extLst>
              <a:ext uri="{FF2B5EF4-FFF2-40B4-BE49-F238E27FC236}">
                <a16:creationId xmlns:a16="http://schemas.microsoft.com/office/drawing/2014/main" id="{CE122564-18F4-4913-9137-D1C9246890C4}"/>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D668E9F3-7CDA-473B-BCA8-4492AC674BAC}"/>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D1C79DDF-0E64-4558-8B06-9209F3B7F8FA}" type="slidenum">
              <a:t>‹Nº›</a:t>
            </a:fld>
            <a:endParaRPr lang="en-US"/>
          </a:p>
        </p:txBody>
      </p:sp>
    </p:spTree>
    <p:extLst>
      <p:ext uri="{BB962C8B-B14F-4D97-AF65-F5344CB8AC3E}">
        <p14:creationId xmlns:p14="http://schemas.microsoft.com/office/powerpoint/2010/main" val="104326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9F99F0-694C-4757-B741-7841970BA053}"/>
              </a:ext>
            </a:extLst>
          </p:cNvPr>
          <p:cNvSpPr txBox="1">
            <a:spLocks noGrp="1"/>
          </p:cNvSpPr>
          <p:nvPr>
            <p:ph type="title" orient="vert"/>
          </p:nvPr>
        </p:nvSpPr>
        <p:spPr>
          <a:xfrm>
            <a:off x="8724904" y="486839"/>
            <a:ext cx="2628899" cy="7749112"/>
          </a:xfrm>
          <a:prstGeom prst="rect">
            <a:avLst/>
          </a:prstGeom>
          <a:noFill/>
          <a:ln>
            <a:noFill/>
          </a:ln>
        </p:spPr>
        <p:txBody>
          <a:bodyPr vert="eaVert"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Vertical Text Placeholder 2">
            <a:extLst>
              <a:ext uri="{FF2B5EF4-FFF2-40B4-BE49-F238E27FC236}">
                <a16:creationId xmlns:a16="http://schemas.microsoft.com/office/drawing/2014/main" id="{8FF8989F-0503-4458-834E-2DCEE085F533}"/>
              </a:ext>
            </a:extLst>
          </p:cNvPr>
          <p:cNvSpPr txBox="1">
            <a:spLocks noGrp="1"/>
          </p:cNvSpPr>
          <p:nvPr>
            <p:ph type="body" orient="vert" idx="1"/>
          </p:nvPr>
        </p:nvSpPr>
        <p:spPr>
          <a:xfrm>
            <a:off x="838203" y="486839"/>
            <a:ext cx="7734296" cy="7749112"/>
          </a:xfrm>
          <a:prstGeom prst="rect">
            <a:avLst/>
          </a:prstGeom>
          <a:noFill/>
          <a:ln>
            <a:noFill/>
          </a:ln>
        </p:spPr>
        <p:txBody>
          <a:bodyPr vert="eaVert"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6B534322-B15F-4723-B9AC-977A5677BBC4}"/>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6C4334AC-856A-4B06-97CE-E149D85D3BCA}" type="datetime1">
              <a:rPr lang="en-US"/>
              <a:pPr lvl="0"/>
              <a:t>1/30/2019</a:t>
            </a:fld>
            <a:endParaRPr lang="en-US"/>
          </a:p>
        </p:txBody>
      </p:sp>
      <p:sp>
        <p:nvSpPr>
          <p:cNvPr id="5" name="Footer Placeholder 4">
            <a:extLst>
              <a:ext uri="{FF2B5EF4-FFF2-40B4-BE49-F238E27FC236}">
                <a16:creationId xmlns:a16="http://schemas.microsoft.com/office/drawing/2014/main" id="{71DF31D7-DB17-443D-A23B-8D0191890517}"/>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B5BEF313-57B1-46CE-AC90-C403EF633434}"/>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s-ES" sz="1800" b="0" i="0" u="none" strike="noStrike" kern="1200" cap="none" spc="0" baseline="0">
                <a:solidFill>
                  <a:srgbClr val="000000"/>
                </a:solidFill>
                <a:uFillTx/>
                <a:latin typeface="Calibri"/>
              </a:defRPr>
            </a:lvl1pPr>
          </a:lstStyle>
          <a:p>
            <a:pPr lvl="0"/>
            <a:fld id="{41626464-E8EF-4732-BC6E-FB1746D7E237}" type="slidenum">
              <a:t>‹Nº›</a:t>
            </a:fld>
            <a:endParaRPr lang="es-ES"/>
          </a:p>
        </p:txBody>
      </p:sp>
    </p:spTree>
    <p:extLst>
      <p:ext uri="{BB962C8B-B14F-4D97-AF65-F5344CB8AC3E}">
        <p14:creationId xmlns:p14="http://schemas.microsoft.com/office/powerpoint/2010/main" val="71428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584D7-BE81-4EC6-9132-FE551393BACE}"/>
              </a:ext>
            </a:extLst>
          </p:cNvPr>
          <p:cNvSpPr txBox="1">
            <a:spLocks noGrp="1"/>
          </p:cNvSpPr>
          <p:nvPr>
            <p:ph type="title"/>
          </p:nvPr>
        </p:nvSpPr>
        <p:spPr>
          <a:xfrm>
            <a:off x="838203" y="468928"/>
            <a:ext cx="10500356" cy="178532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p>
        </p:txBody>
      </p:sp>
    </p:spTree>
    <p:extLst>
      <p:ext uri="{BB962C8B-B14F-4D97-AF65-F5344CB8AC3E}">
        <p14:creationId xmlns:p14="http://schemas.microsoft.com/office/powerpoint/2010/main" val="36837920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Yliana 2019">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987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FA02B9-F4D6-4E3F-A9F0-F6D8A788348B}"/>
              </a:ext>
            </a:extLst>
          </p:cNvPr>
          <p:cNvSpPr txBox="1">
            <a:spLocks noGrp="1"/>
          </p:cNvSpPr>
          <p:nvPr>
            <p:ph type="title"/>
          </p:nvPr>
        </p:nvSpPr>
        <p:spPr>
          <a:xfrm>
            <a:off x="838203" y="486839"/>
            <a:ext cx="10515600" cy="1767412"/>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p>
        </p:txBody>
      </p:sp>
    </p:spTree>
    <p:extLst>
      <p:ext uri="{BB962C8B-B14F-4D97-AF65-F5344CB8AC3E}">
        <p14:creationId xmlns:p14="http://schemas.microsoft.com/office/powerpoint/2010/main" val="3217319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19C4A-6F0E-4A37-B57F-E0CF6E956434}"/>
              </a:ext>
            </a:extLst>
          </p:cNvPr>
          <p:cNvSpPr txBox="1">
            <a:spLocks noGrp="1"/>
          </p:cNvSpPr>
          <p:nvPr>
            <p:ph type="ctrTitle"/>
          </p:nvPr>
        </p:nvSpPr>
        <p:spPr>
          <a:xfrm>
            <a:off x="1524003" y="1496481"/>
            <a:ext cx="9144000" cy="3183464"/>
          </a:xfrm>
          <a:prstGeom prst="rect">
            <a:avLst/>
          </a:prstGeom>
          <a:noFill/>
          <a:ln>
            <a:noFill/>
          </a:ln>
        </p:spPr>
        <p:txBody>
          <a:bodyPr vert="horz" wrap="square" lIns="91440" tIns="45720" rIns="91440" bIns="45720" anchor="b" anchorCtr="1" compatLnSpc="1">
            <a:noAutofit/>
          </a:bodyPr>
          <a:lstStyle>
            <a:lvl1pPr marL="0" marR="0" lvl="0" indent="0" algn="ctr" fontAlgn="auto">
              <a:spcBef>
                <a:spcPts val="0"/>
              </a:spcBef>
              <a:spcAft>
                <a:spcPts val="0"/>
              </a:spcAft>
              <a:tabLst/>
              <a:defRPr lang="es-ES" sz="6000"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Subtitle 2">
            <a:extLst>
              <a:ext uri="{FF2B5EF4-FFF2-40B4-BE49-F238E27FC236}">
                <a16:creationId xmlns:a16="http://schemas.microsoft.com/office/drawing/2014/main" id="{E63FB949-A4CF-4BEC-A453-E9231A2272EA}"/>
              </a:ext>
            </a:extLst>
          </p:cNvPr>
          <p:cNvSpPr txBox="1">
            <a:spLocks noGrp="1"/>
          </p:cNvSpPr>
          <p:nvPr>
            <p:ph type="subTitle" idx="1"/>
          </p:nvPr>
        </p:nvSpPr>
        <p:spPr>
          <a:xfrm>
            <a:off x="1524003" y="4802721"/>
            <a:ext cx="9144000" cy="2207677"/>
          </a:xfrm>
          <a:prstGeom prst="rect">
            <a:avLst/>
          </a:prstGeom>
          <a:noFill/>
          <a:ln>
            <a:noFill/>
          </a:ln>
        </p:spPr>
        <p:txBody>
          <a:bodyPr vert="horz" wrap="square" lIns="91440" tIns="45720" rIns="91440" bIns="45720" anchor="t" anchorCtr="1" compatLnSpc="1">
            <a:noAutofit/>
          </a:bodyPr>
          <a:lstStyle>
            <a:lvl1pPr marL="0" marR="0" lvl="0" indent="0" algn="ctr" fontAlgn="auto">
              <a:spcAft>
                <a:spcPts val="0"/>
              </a:spcAft>
              <a:buNone/>
              <a:tabLst/>
              <a:defRPr lang="es-ES" sz="2400" b="0" i="0" u="none" strike="noStrike" cap="none" spc="0" baseline="0">
                <a:solidFill>
                  <a:srgbClr val="000000"/>
                </a:solidFill>
                <a:uFillTx/>
                <a:latin typeface="Calibri"/>
              </a:defRPr>
            </a:lvl1pPr>
          </a:lstStyle>
          <a:p>
            <a:pPr lvl="0"/>
            <a:r>
              <a:rPr lang="es-ES"/>
              <a:t>Haga clic para modificar el estilo de subtítulo del patrón</a:t>
            </a:r>
            <a:endParaRPr lang="en-US"/>
          </a:p>
        </p:txBody>
      </p:sp>
      <p:sp>
        <p:nvSpPr>
          <p:cNvPr id="4" name="Date Placeholder 3">
            <a:extLst>
              <a:ext uri="{FF2B5EF4-FFF2-40B4-BE49-F238E27FC236}">
                <a16:creationId xmlns:a16="http://schemas.microsoft.com/office/drawing/2014/main" id="{6D5209FC-6644-43D0-8708-4B6A3866C46F}"/>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4F21DD65-8760-4AA4-84CC-B08086B12548}" type="datetime1">
              <a:rPr lang="en-US"/>
              <a:pPr lvl="0"/>
              <a:t>1/30/2019</a:t>
            </a:fld>
            <a:endParaRPr lang="en-US"/>
          </a:p>
        </p:txBody>
      </p:sp>
      <p:sp>
        <p:nvSpPr>
          <p:cNvPr id="5" name="Footer Placeholder 4">
            <a:extLst>
              <a:ext uri="{FF2B5EF4-FFF2-40B4-BE49-F238E27FC236}">
                <a16:creationId xmlns:a16="http://schemas.microsoft.com/office/drawing/2014/main" id="{49EEB884-27AC-455B-93ED-991066900CB8}"/>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DF540C0D-068F-485F-A6B4-EC38590F169F}"/>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2087BEBA-20B0-4523-B1A5-435DF2911107}" type="slidenum">
              <a:t>‹Nº›</a:t>
            </a:fld>
            <a:endParaRPr lang="en-US"/>
          </a:p>
        </p:txBody>
      </p:sp>
    </p:spTree>
    <p:extLst>
      <p:ext uri="{BB962C8B-B14F-4D97-AF65-F5344CB8AC3E}">
        <p14:creationId xmlns:p14="http://schemas.microsoft.com/office/powerpoint/2010/main" val="344302256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67AAA-5A84-4CA3-9670-387D2065A51D}"/>
              </a:ext>
            </a:extLst>
          </p:cNvPr>
          <p:cNvSpPr txBox="1">
            <a:spLocks noGrp="1"/>
          </p:cNvSpPr>
          <p:nvPr>
            <p:ph type="title"/>
          </p:nvPr>
        </p:nvSpPr>
        <p:spPr>
          <a:xfrm>
            <a:off x="838203" y="468928"/>
            <a:ext cx="10500356" cy="178532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0AE24CFB-60E3-4D39-9E2C-9E254F532D7E}"/>
              </a:ext>
            </a:extLst>
          </p:cNvPr>
          <p:cNvSpPr txBox="1">
            <a:spLocks noGrp="1"/>
          </p:cNvSpPr>
          <p:nvPr>
            <p:ph idx="1"/>
          </p:nvPr>
        </p:nvSpPr>
        <p:spPr>
          <a:xfrm>
            <a:off x="838203" y="2400884"/>
            <a:ext cx="10500356" cy="5835067"/>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a:extLst>
              <a:ext uri="{FF2B5EF4-FFF2-40B4-BE49-F238E27FC236}">
                <a16:creationId xmlns:a16="http://schemas.microsoft.com/office/drawing/2014/main" id="{F9A9B066-B48F-4307-B275-A59D53023565}"/>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A5346EA7-7A1D-453A-856C-9A761F08EA8A}" type="datetime1">
              <a:rPr lang="en-US"/>
              <a:pPr lvl="0"/>
              <a:t>1/30/2019</a:t>
            </a:fld>
            <a:endParaRPr lang="en-US"/>
          </a:p>
        </p:txBody>
      </p:sp>
      <p:sp>
        <p:nvSpPr>
          <p:cNvPr id="5" name="Footer Placeholder 4">
            <a:extLst>
              <a:ext uri="{FF2B5EF4-FFF2-40B4-BE49-F238E27FC236}">
                <a16:creationId xmlns:a16="http://schemas.microsoft.com/office/drawing/2014/main" id="{4D0FD944-34C7-46CC-A870-643F45F28110}"/>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2B92B0A4-EB5A-4660-ACB2-C9D84401227F}"/>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C5D8C439-6385-4E11-95E4-7B26A94E6319}" type="slidenum">
              <a:t>‹Nº›</a:t>
            </a:fld>
            <a:endParaRPr lang="en-US"/>
          </a:p>
        </p:txBody>
      </p:sp>
    </p:spTree>
    <p:extLst>
      <p:ext uri="{BB962C8B-B14F-4D97-AF65-F5344CB8AC3E}">
        <p14:creationId xmlns:p14="http://schemas.microsoft.com/office/powerpoint/2010/main" val="2347518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B7190-98B9-4C04-9270-2306AF2A60B0}"/>
              </a:ext>
            </a:extLst>
          </p:cNvPr>
          <p:cNvSpPr txBox="1">
            <a:spLocks noGrp="1"/>
          </p:cNvSpPr>
          <p:nvPr>
            <p:ph type="title"/>
          </p:nvPr>
        </p:nvSpPr>
        <p:spPr>
          <a:xfrm>
            <a:off x="831847" y="2279647"/>
            <a:ext cx="10515600" cy="3803647"/>
          </a:xfrm>
          <a:prstGeom prst="rect">
            <a:avLst/>
          </a:prstGeom>
          <a:noFill/>
          <a:ln>
            <a:noFill/>
          </a:ln>
        </p:spPr>
        <p:txBody>
          <a:bodyPr vert="horz" wrap="square" lIns="91440" tIns="45720" rIns="91440" bIns="45720" anchor="b" anchorCtr="0" compatLnSpc="1">
            <a:noAutofit/>
          </a:bodyPr>
          <a:lstStyle>
            <a:lvl1pPr marL="0" marR="0" lvl="0" indent="0" fontAlgn="auto">
              <a:spcBef>
                <a:spcPts val="0"/>
              </a:spcBef>
              <a:spcAft>
                <a:spcPts val="0"/>
              </a:spcAft>
              <a:tabLst/>
              <a:defRPr lang="es-ES" sz="6000"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C9B136C7-836A-47A3-8D52-8A8112F2D66A}"/>
              </a:ext>
            </a:extLst>
          </p:cNvPr>
          <p:cNvSpPr txBox="1">
            <a:spLocks noGrp="1"/>
          </p:cNvSpPr>
          <p:nvPr>
            <p:ph type="body" idx="1"/>
          </p:nvPr>
        </p:nvSpPr>
        <p:spPr>
          <a:xfrm>
            <a:off x="831847" y="6119287"/>
            <a:ext cx="10515600" cy="2000243"/>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2400" b="0" i="0" u="none" strike="noStrike" cap="none" spc="0" baseline="0">
                <a:solidFill>
                  <a:srgbClr val="898989"/>
                </a:solidFill>
                <a:uFillTx/>
                <a:latin typeface="Calibri"/>
              </a:defRPr>
            </a:lvl1pPr>
          </a:lstStyle>
          <a:p>
            <a:pPr lvl="0"/>
            <a:r>
              <a:rPr lang="es-ES"/>
              <a:t>Editar los estilos de texto del patrón</a:t>
            </a:r>
          </a:p>
        </p:txBody>
      </p:sp>
      <p:sp>
        <p:nvSpPr>
          <p:cNvPr id="4" name="Date Placeholder 3">
            <a:extLst>
              <a:ext uri="{FF2B5EF4-FFF2-40B4-BE49-F238E27FC236}">
                <a16:creationId xmlns:a16="http://schemas.microsoft.com/office/drawing/2014/main" id="{38E6C75C-993C-4B10-9C38-4AF96112A0FA}"/>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9BDA7D2A-7BDE-4456-9BE4-A7D5B40B72B5}" type="datetime1">
              <a:rPr lang="en-US"/>
              <a:pPr lvl="0"/>
              <a:t>1/30/2019</a:t>
            </a:fld>
            <a:endParaRPr lang="en-US"/>
          </a:p>
        </p:txBody>
      </p:sp>
      <p:sp>
        <p:nvSpPr>
          <p:cNvPr id="5" name="Footer Placeholder 4">
            <a:extLst>
              <a:ext uri="{FF2B5EF4-FFF2-40B4-BE49-F238E27FC236}">
                <a16:creationId xmlns:a16="http://schemas.microsoft.com/office/drawing/2014/main" id="{59060B8B-7526-4C7D-84B9-B8B3BC11F5C5}"/>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6" name="Slide Number Placeholder 5">
            <a:extLst>
              <a:ext uri="{FF2B5EF4-FFF2-40B4-BE49-F238E27FC236}">
                <a16:creationId xmlns:a16="http://schemas.microsoft.com/office/drawing/2014/main" id="{B30CE42A-6494-428D-8E2A-A8E7A82E7561}"/>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B4FACA41-541F-4B94-B9AE-F397E7F5E544}" type="slidenum">
              <a:t>‹Nº›</a:t>
            </a:fld>
            <a:endParaRPr lang="en-US"/>
          </a:p>
        </p:txBody>
      </p:sp>
    </p:spTree>
    <p:extLst>
      <p:ext uri="{BB962C8B-B14F-4D97-AF65-F5344CB8AC3E}">
        <p14:creationId xmlns:p14="http://schemas.microsoft.com/office/powerpoint/2010/main" val="2619994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2BD6D-387F-417A-AD1C-ABFD9EA0B4F1}"/>
              </a:ext>
            </a:extLst>
          </p:cNvPr>
          <p:cNvSpPr txBox="1">
            <a:spLocks noGrp="1"/>
          </p:cNvSpPr>
          <p:nvPr>
            <p:ph type="title"/>
          </p:nvPr>
        </p:nvSpPr>
        <p:spPr>
          <a:xfrm>
            <a:off x="838203" y="468928"/>
            <a:ext cx="10500356" cy="178532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CB64E12F-203C-456A-82DF-2949F51FE813}"/>
              </a:ext>
            </a:extLst>
          </p:cNvPr>
          <p:cNvSpPr txBox="1">
            <a:spLocks noGrp="1"/>
          </p:cNvSpPr>
          <p:nvPr>
            <p:ph sz="half" idx="1"/>
          </p:nvPr>
        </p:nvSpPr>
        <p:spPr>
          <a:xfrm>
            <a:off x="838204" y="2434169"/>
            <a:ext cx="5181603" cy="5801781"/>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Content Placeholder 3">
            <a:extLst>
              <a:ext uri="{FF2B5EF4-FFF2-40B4-BE49-F238E27FC236}">
                <a16:creationId xmlns:a16="http://schemas.microsoft.com/office/drawing/2014/main" id="{06ECD0CA-962C-4A1B-AC88-F4C120F7E7FB}"/>
              </a:ext>
            </a:extLst>
          </p:cNvPr>
          <p:cNvSpPr txBox="1">
            <a:spLocks noGrp="1"/>
          </p:cNvSpPr>
          <p:nvPr>
            <p:ph sz="half" idx="2"/>
          </p:nvPr>
        </p:nvSpPr>
        <p:spPr>
          <a:xfrm>
            <a:off x="6172201" y="2434169"/>
            <a:ext cx="5181603" cy="5801781"/>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Date Placeholder 4">
            <a:extLst>
              <a:ext uri="{FF2B5EF4-FFF2-40B4-BE49-F238E27FC236}">
                <a16:creationId xmlns:a16="http://schemas.microsoft.com/office/drawing/2014/main" id="{AB32A5C0-B259-4F89-A176-84728EA42F66}"/>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8763AA50-DE19-4A81-B00F-0B4A46ACFFD0}" type="datetime1">
              <a:rPr lang="en-US"/>
              <a:pPr lvl="0"/>
              <a:t>1/30/2019</a:t>
            </a:fld>
            <a:endParaRPr lang="en-US"/>
          </a:p>
        </p:txBody>
      </p:sp>
      <p:sp>
        <p:nvSpPr>
          <p:cNvPr id="6" name="Footer Placeholder 5">
            <a:extLst>
              <a:ext uri="{FF2B5EF4-FFF2-40B4-BE49-F238E27FC236}">
                <a16:creationId xmlns:a16="http://schemas.microsoft.com/office/drawing/2014/main" id="{9C6B3F3C-5ABA-4478-A18B-B60FFCA8CADC}"/>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2DA0B537-CFA0-4345-BA11-72F43F5CB97E}"/>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B27A6752-04BD-4384-87C9-39F15F2B8900}" type="slidenum">
              <a:t>‹Nº›</a:t>
            </a:fld>
            <a:endParaRPr lang="en-US"/>
          </a:p>
        </p:txBody>
      </p:sp>
    </p:spTree>
    <p:extLst>
      <p:ext uri="{BB962C8B-B14F-4D97-AF65-F5344CB8AC3E}">
        <p14:creationId xmlns:p14="http://schemas.microsoft.com/office/powerpoint/2010/main" val="77727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89D3A-A4BC-4E3E-872D-C04D6A632462}"/>
              </a:ext>
            </a:extLst>
          </p:cNvPr>
          <p:cNvSpPr txBox="1">
            <a:spLocks noGrp="1"/>
          </p:cNvSpPr>
          <p:nvPr>
            <p:ph type="title"/>
          </p:nvPr>
        </p:nvSpPr>
        <p:spPr>
          <a:xfrm>
            <a:off x="839784" y="486839"/>
            <a:ext cx="10515600" cy="1767412"/>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Text Placeholder 2">
            <a:extLst>
              <a:ext uri="{FF2B5EF4-FFF2-40B4-BE49-F238E27FC236}">
                <a16:creationId xmlns:a16="http://schemas.microsoft.com/office/drawing/2014/main" id="{57875139-5C0B-4129-922F-124D2BFF70A0}"/>
              </a:ext>
            </a:extLst>
          </p:cNvPr>
          <p:cNvSpPr txBox="1">
            <a:spLocks noGrp="1"/>
          </p:cNvSpPr>
          <p:nvPr>
            <p:ph type="body" idx="1"/>
          </p:nvPr>
        </p:nvSpPr>
        <p:spPr>
          <a:xfrm>
            <a:off x="839784" y="2241547"/>
            <a:ext cx="5157782" cy="1098547"/>
          </a:xfrm>
          <a:prstGeom prst="rect">
            <a:avLst/>
          </a:prstGeom>
          <a:noFill/>
          <a:ln>
            <a:noFill/>
          </a:ln>
        </p:spPr>
        <p:txBody>
          <a:bodyPr vert="horz" wrap="square" lIns="91440" tIns="45720" rIns="91440" bIns="45720" anchor="b" anchorCtr="0" compatLnSpc="1">
            <a:noAutofit/>
          </a:bodyPr>
          <a:lstStyle>
            <a:lvl1pPr marL="0" marR="0" lvl="0" indent="0" fontAlgn="auto">
              <a:spcAft>
                <a:spcPts val="0"/>
              </a:spcAft>
              <a:buNone/>
              <a:tabLst/>
              <a:defRPr lang="es-ES" sz="2400" b="1" i="0" u="none" strike="noStrike" cap="none" spc="0" baseline="0">
                <a:solidFill>
                  <a:srgbClr val="000000"/>
                </a:solidFill>
                <a:uFillTx/>
                <a:latin typeface="Calibri"/>
              </a:defRPr>
            </a:lvl1pPr>
          </a:lstStyle>
          <a:p>
            <a:pPr lvl="0"/>
            <a:r>
              <a:rPr lang="es-ES"/>
              <a:t>Editar los estilos de texto del patrón</a:t>
            </a:r>
          </a:p>
        </p:txBody>
      </p:sp>
      <p:sp>
        <p:nvSpPr>
          <p:cNvPr id="4" name="Content Placeholder 3">
            <a:extLst>
              <a:ext uri="{FF2B5EF4-FFF2-40B4-BE49-F238E27FC236}">
                <a16:creationId xmlns:a16="http://schemas.microsoft.com/office/drawing/2014/main" id="{8A2D01C9-2094-423B-B0D5-B759DB4972AB}"/>
              </a:ext>
            </a:extLst>
          </p:cNvPr>
          <p:cNvSpPr txBox="1">
            <a:spLocks noGrp="1"/>
          </p:cNvSpPr>
          <p:nvPr>
            <p:ph sz="half" idx="2"/>
          </p:nvPr>
        </p:nvSpPr>
        <p:spPr>
          <a:xfrm>
            <a:off x="839784" y="3340096"/>
            <a:ext cx="5157782" cy="4912777"/>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Text Placeholder 4">
            <a:extLst>
              <a:ext uri="{FF2B5EF4-FFF2-40B4-BE49-F238E27FC236}">
                <a16:creationId xmlns:a16="http://schemas.microsoft.com/office/drawing/2014/main" id="{DC2687C7-E2F8-4E67-902F-2A77ACAB6303}"/>
              </a:ext>
            </a:extLst>
          </p:cNvPr>
          <p:cNvSpPr txBox="1">
            <a:spLocks noGrp="1"/>
          </p:cNvSpPr>
          <p:nvPr>
            <p:ph type="body" sz="quarter" idx="3"/>
          </p:nvPr>
        </p:nvSpPr>
        <p:spPr>
          <a:xfrm>
            <a:off x="6172200" y="2241547"/>
            <a:ext cx="5183184" cy="1098547"/>
          </a:xfrm>
          <a:prstGeom prst="rect">
            <a:avLst/>
          </a:prstGeom>
          <a:noFill/>
          <a:ln>
            <a:noFill/>
          </a:ln>
        </p:spPr>
        <p:txBody>
          <a:bodyPr vert="horz" wrap="square" lIns="91440" tIns="45720" rIns="91440" bIns="45720" anchor="b" anchorCtr="0" compatLnSpc="1">
            <a:noAutofit/>
          </a:bodyPr>
          <a:lstStyle>
            <a:lvl1pPr marL="0" marR="0" lvl="0" indent="0" fontAlgn="auto">
              <a:spcAft>
                <a:spcPts val="0"/>
              </a:spcAft>
              <a:buNone/>
              <a:tabLst/>
              <a:defRPr lang="es-ES" sz="2400" b="1" i="0" u="none" strike="noStrike" cap="none" spc="0" baseline="0">
                <a:solidFill>
                  <a:srgbClr val="000000"/>
                </a:solidFill>
                <a:uFillTx/>
                <a:latin typeface="Calibri"/>
              </a:defRPr>
            </a:lvl1pPr>
          </a:lstStyle>
          <a:p>
            <a:pPr lvl="0"/>
            <a:r>
              <a:rPr lang="es-ES"/>
              <a:t>Editar los estilos de texto del patrón</a:t>
            </a:r>
          </a:p>
        </p:txBody>
      </p:sp>
      <p:sp>
        <p:nvSpPr>
          <p:cNvPr id="6" name="Content Placeholder 5">
            <a:extLst>
              <a:ext uri="{FF2B5EF4-FFF2-40B4-BE49-F238E27FC236}">
                <a16:creationId xmlns:a16="http://schemas.microsoft.com/office/drawing/2014/main" id="{D181E2D9-CD66-4EDE-ADE4-11B533F1C294}"/>
              </a:ext>
            </a:extLst>
          </p:cNvPr>
          <p:cNvSpPr txBox="1">
            <a:spLocks noGrp="1"/>
          </p:cNvSpPr>
          <p:nvPr>
            <p:ph sz="quarter" idx="4"/>
          </p:nvPr>
        </p:nvSpPr>
        <p:spPr>
          <a:xfrm>
            <a:off x="6172200" y="3340096"/>
            <a:ext cx="5183184" cy="4912777"/>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a:extLst>
              <a:ext uri="{FF2B5EF4-FFF2-40B4-BE49-F238E27FC236}">
                <a16:creationId xmlns:a16="http://schemas.microsoft.com/office/drawing/2014/main" id="{D7C84421-73B8-4574-8DD2-68D3480BBD85}"/>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81D091D8-ECF2-49A4-A0EA-6364E37E7739}" type="datetime1">
              <a:rPr lang="en-US"/>
              <a:pPr lvl="0"/>
              <a:t>1/30/2019</a:t>
            </a:fld>
            <a:endParaRPr lang="en-US"/>
          </a:p>
        </p:txBody>
      </p:sp>
      <p:sp>
        <p:nvSpPr>
          <p:cNvPr id="8" name="Footer Placeholder 7">
            <a:extLst>
              <a:ext uri="{FF2B5EF4-FFF2-40B4-BE49-F238E27FC236}">
                <a16:creationId xmlns:a16="http://schemas.microsoft.com/office/drawing/2014/main" id="{B3DF1D85-8982-4968-A789-E72725AAB648}"/>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9" name="Slide Number Placeholder 8">
            <a:extLst>
              <a:ext uri="{FF2B5EF4-FFF2-40B4-BE49-F238E27FC236}">
                <a16:creationId xmlns:a16="http://schemas.microsoft.com/office/drawing/2014/main" id="{19D5E2CF-CC1B-488E-B09D-FF6EB76DEAAD}"/>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4151BCA9-5E6C-4323-B9A1-9B9E7EAEA1A6}" type="slidenum">
              <a:t>‹Nº›</a:t>
            </a:fld>
            <a:endParaRPr lang="en-US"/>
          </a:p>
        </p:txBody>
      </p:sp>
    </p:spTree>
    <p:extLst>
      <p:ext uri="{BB962C8B-B14F-4D97-AF65-F5344CB8AC3E}">
        <p14:creationId xmlns:p14="http://schemas.microsoft.com/office/powerpoint/2010/main" val="327596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A9FCB-67FF-4E48-A2A7-60B0E4ECB83E}"/>
              </a:ext>
            </a:extLst>
          </p:cNvPr>
          <p:cNvSpPr txBox="1">
            <a:spLocks noGrp="1"/>
          </p:cNvSpPr>
          <p:nvPr>
            <p:ph type="title"/>
          </p:nvPr>
        </p:nvSpPr>
        <p:spPr>
          <a:xfrm>
            <a:off x="838203" y="468928"/>
            <a:ext cx="10500356" cy="1785323"/>
          </a:xfrm>
          <a:prstGeom prst="rect">
            <a:avLst/>
          </a:prstGeom>
          <a:noFill/>
          <a:ln>
            <a:noFill/>
          </a:ln>
        </p:spPr>
        <p:txBody>
          <a:bodyPr vert="horz" wrap="square" lIns="91440" tIns="45720" rIns="91440" bIns="45720" anchor="t" anchorCtr="0" compatLnSpc="1">
            <a:noAutofit/>
          </a:bodyPr>
          <a:lstStyle>
            <a:lvl1pPr marL="0" marR="0" lvl="0" indent="0" fontAlgn="auto">
              <a:spcBef>
                <a:spcPts val="0"/>
              </a:spcBef>
              <a:spcAft>
                <a:spcPts val="0"/>
              </a:spcAft>
              <a:tabLst/>
              <a:defRPr lang="es-ES"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Date Placeholder 2">
            <a:extLst>
              <a:ext uri="{FF2B5EF4-FFF2-40B4-BE49-F238E27FC236}">
                <a16:creationId xmlns:a16="http://schemas.microsoft.com/office/drawing/2014/main" id="{5600AA9A-525E-445A-B8AE-5676BFCC2690}"/>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8F23D37D-708F-4FC4-9B60-F288A8C42008}" type="datetime1">
              <a:rPr lang="en-US"/>
              <a:pPr lvl="0"/>
              <a:t>1/30/2019</a:t>
            </a:fld>
            <a:endParaRPr lang="en-US"/>
          </a:p>
        </p:txBody>
      </p:sp>
      <p:sp>
        <p:nvSpPr>
          <p:cNvPr id="4" name="Footer Placeholder 3">
            <a:extLst>
              <a:ext uri="{FF2B5EF4-FFF2-40B4-BE49-F238E27FC236}">
                <a16:creationId xmlns:a16="http://schemas.microsoft.com/office/drawing/2014/main" id="{78060C1A-F222-4450-B490-ED60E31A7B95}"/>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5" name="Slide Number Placeholder 4">
            <a:extLst>
              <a:ext uri="{FF2B5EF4-FFF2-40B4-BE49-F238E27FC236}">
                <a16:creationId xmlns:a16="http://schemas.microsoft.com/office/drawing/2014/main" id="{C7A8E933-4073-4108-B307-87EE04E49AA7}"/>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7422C19C-EBB1-498D-8694-99D0CDF60D26}" type="slidenum">
              <a:t>‹Nº›</a:t>
            </a:fld>
            <a:endParaRPr lang="en-US"/>
          </a:p>
        </p:txBody>
      </p:sp>
    </p:spTree>
    <p:extLst>
      <p:ext uri="{BB962C8B-B14F-4D97-AF65-F5344CB8AC3E}">
        <p14:creationId xmlns:p14="http://schemas.microsoft.com/office/powerpoint/2010/main" val="2801225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947CD0-0060-482E-AC65-8ADA4D0023D0}"/>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20662AD5-443A-480E-9663-70AE3FB9F1CA}" type="datetime1">
              <a:rPr lang="en-US"/>
              <a:pPr lvl="0"/>
              <a:t>1/30/2019</a:t>
            </a:fld>
            <a:endParaRPr lang="en-US"/>
          </a:p>
        </p:txBody>
      </p:sp>
      <p:sp>
        <p:nvSpPr>
          <p:cNvPr id="3" name="Footer Placeholder 2">
            <a:extLst>
              <a:ext uri="{FF2B5EF4-FFF2-40B4-BE49-F238E27FC236}">
                <a16:creationId xmlns:a16="http://schemas.microsoft.com/office/drawing/2014/main" id="{3F016EE2-F39F-4270-9040-B9D93BF384B3}"/>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4" name="Slide Number Placeholder 3">
            <a:extLst>
              <a:ext uri="{FF2B5EF4-FFF2-40B4-BE49-F238E27FC236}">
                <a16:creationId xmlns:a16="http://schemas.microsoft.com/office/drawing/2014/main" id="{8D79E251-1A9A-4B58-8EFC-5F4FCA9913D5}"/>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C6E2ACB0-1173-4A26-9975-5EA7B59B9A13}" type="slidenum">
              <a:t>‹Nº›</a:t>
            </a:fld>
            <a:endParaRPr lang="en-US"/>
          </a:p>
        </p:txBody>
      </p:sp>
    </p:spTree>
    <p:extLst>
      <p:ext uri="{BB962C8B-B14F-4D97-AF65-F5344CB8AC3E}">
        <p14:creationId xmlns:p14="http://schemas.microsoft.com/office/powerpoint/2010/main" val="2795071546"/>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6CE96-E044-4ECF-B950-100411C83834}"/>
              </a:ext>
            </a:extLst>
          </p:cNvPr>
          <p:cNvSpPr txBox="1">
            <a:spLocks noGrp="1"/>
          </p:cNvSpPr>
          <p:nvPr>
            <p:ph type="title"/>
          </p:nvPr>
        </p:nvSpPr>
        <p:spPr>
          <a:xfrm>
            <a:off x="839784" y="609600"/>
            <a:ext cx="3932240" cy="2133600"/>
          </a:xfrm>
          <a:prstGeom prst="rect">
            <a:avLst/>
          </a:prstGeom>
          <a:noFill/>
          <a:ln>
            <a:noFill/>
          </a:ln>
        </p:spPr>
        <p:txBody>
          <a:bodyPr vert="horz" wrap="square" lIns="91440" tIns="45720" rIns="91440" bIns="45720" anchor="b" anchorCtr="0" compatLnSpc="1">
            <a:noAutofit/>
          </a:bodyPr>
          <a:lstStyle>
            <a:lvl1pPr marL="0" marR="0" lvl="0" indent="0" fontAlgn="auto">
              <a:spcBef>
                <a:spcPts val="0"/>
              </a:spcBef>
              <a:spcAft>
                <a:spcPts val="0"/>
              </a:spcAft>
              <a:tabLst/>
              <a:defRPr lang="es-ES" sz="3200" b="0" i="0" u="none" strike="noStrike" cap="none" spc="0" baseline="0">
                <a:solidFill>
                  <a:srgbClr val="000000"/>
                </a:solidFill>
                <a:uFillTx/>
                <a:latin typeface="Calibri Light"/>
              </a:defRPr>
            </a:lvl1pPr>
          </a:lstStyle>
          <a:p>
            <a:pPr lvl="0"/>
            <a:r>
              <a:rPr lang="es-ES"/>
              <a:t>Haga clic para modificar el estilo de título del patrón</a:t>
            </a:r>
            <a:endParaRPr lang="en-US"/>
          </a:p>
        </p:txBody>
      </p:sp>
      <p:sp>
        <p:nvSpPr>
          <p:cNvPr id="3" name="Content Placeholder 2">
            <a:extLst>
              <a:ext uri="{FF2B5EF4-FFF2-40B4-BE49-F238E27FC236}">
                <a16:creationId xmlns:a16="http://schemas.microsoft.com/office/drawing/2014/main" id="{C08F48B4-E79D-4BD8-94FF-8C1C803E752B}"/>
              </a:ext>
            </a:extLst>
          </p:cNvPr>
          <p:cNvSpPr txBox="1">
            <a:spLocks noGrp="1"/>
          </p:cNvSpPr>
          <p:nvPr>
            <p:ph idx="1"/>
          </p:nvPr>
        </p:nvSpPr>
        <p:spPr>
          <a:xfrm>
            <a:off x="5183184" y="1316565"/>
            <a:ext cx="6172200" cy="6498164"/>
          </a:xfrm>
          <a:prstGeom prst="rect">
            <a:avLst/>
          </a:prstGeom>
          <a:noFill/>
          <a:ln>
            <a:noFill/>
          </a:ln>
        </p:spPr>
        <p:txBody>
          <a:bodyPr vert="horz" wrap="square" lIns="91440" tIns="45720" rIns="91440" bIns="45720" anchor="t" anchorCtr="0" compatLnSpc="1">
            <a:noAutofit/>
          </a:bodyPr>
          <a:lstStyle>
            <a:lvl1pPr marR="0" lvl="0" fontAlgn="auto">
              <a:spcAft>
                <a:spcPts val="0"/>
              </a:spcAft>
              <a:buSzPct val="100000"/>
              <a:buFont typeface="Arial" pitchFamily="34"/>
              <a:tabLst/>
              <a:defRPr lang="es-ES" sz="3200" b="0" i="0" u="none" strike="noStrike" cap="none" spc="0" baseline="0">
                <a:solidFill>
                  <a:srgbClr val="000000"/>
                </a:solidFill>
                <a:uFillTx/>
                <a:latin typeface="Calibri"/>
              </a:defRPr>
            </a:lvl1pPr>
            <a:lvl2pPr marR="0" lvl="1" fontAlgn="auto">
              <a:spcAft>
                <a:spcPts val="0"/>
              </a:spcAft>
              <a:buSzPct val="100000"/>
              <a:buFont typeface="Arial" pitchFamily="34"/>
              <a:tabLst/>
              <a:defRPr lang="es-ES" sz="2800" b="0" i="0" u="none" strike="noStrike" cap="none" spc="0" baseline="0">
                <a:solidFill>
                  <a:srgbClr val="000000"/>
                </a:solidFill>
                <a:uFillTx/>
                <a:latin typeface="Calibri"/>
              </a:defRPr>
            </a:lvl2pPr>
            <a:lvl3pPr marR="0" lvl="2" fontAlgn="auto">
              <a:spcAft>
                <a:spcPts val="0"/>
              </a:spcAft>
              <a:buSzPct val="100000"/>
              <a:buFont typeface="Arial" pitchFamily="34"/>
              <a:tabLst/>
              <a:defRPr lang="es-ES" sz="2400" b="0" i="0" u="none" strike="noStrike" cap="none" spc="0" baseline="0">
                <a:solidFill>
                  <a:srgbClr val="000000"/>
                </a:solidFill>
                <a:uFillTx/>
                <a:latin typeface="Calibri"/>
              </a:defRPr>
            </a:lvl3pPr>
            <a:lvl4pPr marR="0" lvl="3" fontAlgn="auto">
              <a:spcAft>
                <a:spcPts val="0"/>
              </a:spcAft>
              <a:buSzPct val="100000"/>
              <a:buFont typeface="Arial" pitchFamily="34"/>
              <a:tabLst/>
              <a:defRPr lang="es-ES" sz="2000" b="0" i="0" u="none" strike="noStrike" cap="none" spc="0" baseline="0">
                <a:solidFill>
                  <a:srgbClr val="000000"/>
                </a:solidFill>
                <a:uFillTx/>
                <a:latin typeface="Calibri"/>
              </a:defRPr>
            </a:lvl4pPr>
            <a:lvl5pPr marR="0" lvl="4" fontAlgn="auto">
              <a:spcAft>
                <a:spcPts val="0"/>
              </a:spcAft>
              <a:buSzPct val="100000"/>
              <a:buFont typeface="Arial" pitchFamily="34"/>
              <a:tabLst/>
              <a:defRPr lang="es-ES" sz="2000" b="0" i="0" u="none" strike="noStrike" cap="none" spc="0" baseline="0">
                <a:solidFill>
                  <a:srgbClr val="000000"/>
                </a:solidFill>
                <a:uFillTx/>
                <a:latin typeface="Calibri"/>
              </a:defRPr>
            </a:lvl5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Text Placeholder 3">
            <a:extLst>
              <a:ext uri="{FF2B5EF4-FFF2-40B4-BE49-F238E27FC236}">
                <a16:creationId xmlns:a16="http://schemas.microsoft.com/office/drawing/2014/main" id="{CA7CC2C4-271C-4D87-B380-4EC5DFB74656}"/>
              </a:ext>
            </a:extLst>
          </p:cNvPr>
          <p:cNvSpPr txBox="1">
            <a:spLocks noGrp="1"/>
          </p:cNvSpPr>
          <p:nvPr>
            <p:ph type="body" sz="half" idx="2"/>
          </p:nvPr>
        </p:nvSpPr>
        <p:spPr>
          <a:xfrm>
            <a:off x="839784" y="2743200"/>
            <a:ext cx="3932240" cy="5082112"/>
          </a:xfrm>
          <a:prstGeom prst="rect">
            <a:avLst/>
          </a:prstGeom>
          <a:noFill/>
          <a:ln>
            <a:noFill/>
          </a:ln>
        </p:spPr>
        <p:txBody>
          <a:bodyPr vert="horz" wrap="square" lIns="91440" tIns="45720" rIns="91440" bIns="45720" anchor="t" anchorCtr="0" compatLnSpc="1">
            <a:noAutofit/>
          </a:bodyPr>
          <a:lstStyle>
            <a:lvl1pPr marL="0" marR="0" lvl="0" indent="0" fontAlgn="auto">
              <a:spcAft>
                <a:spcPts val="0"/>
              </a:spcAft>
              <a:buNone/>
              <a:tabLst/>
              <a:defRPr lang="es-ES" sz="1600" b="0" i="0" u="none" strike="noStrike" cap="none" spc="0" baseline="0">
                <a:solidFill>
                  <a:srgbClr val="000000"/>
                </a:solidFill>
                <a:uFillTx/>
                <a:latin typeface="Calibri"/>
              </a:defRPr>
            </a:lvl1pPr>
          </a:lstStyle>
          <a:p>
            <a:pPr lvl="0"/>
            <a:r>
              <a:rPr lang="es-ES"/>
              <a:t>Editar los estilos de texto del patrón</a:t>
            </a:r>
          </a:p>
        </p:txBody>
      </p:sp>
      <p:sp>
        <p:nvSpPr>
          <p:cNvPr id="5" name="Date Placeholder 4">
            <a:extLst>
              <a:ext uri="{FF2B5EF4-FFF2-40B4-BE49-F238E27FC236}">
                <a16:creationId xmlns:a16="http://schemas.microsoft.com/office/drawing/2014/main" id="{97C86650-D118-4558-9C0B-2E049D861714}"/>
              </a:ext>
            </a:extLst>
          </p:cNvPr>
          <p:cNvSpPr txBox="1">
            <a:spLocks noGrp="1"/>
          </p:cNvSpPr>
          <p:nvPr>
            <p:ph type="dt" sz="quarter" idx="7"/>
          </p:nvPr>
        </p:nvSpPr>
        <p:spPr>
          <a:xfrm>
            <a:off x="838203" y="8459370"/>
            <a:ext cx="2819396"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AEFFE2D5-D94A-43FB-83CC-5678699E8548}" type="datetime1">
              <a:rPr lang="en-US"/>
              <a:pPr lvl="0"/>
              <a:t>1/30/2019</a:t>
            </a:fld>
            <a:endParaRPr lang="en-US"/>
          </a:p>
        </p:txBody>
      </p:sp>
      <p:sp>
        <p:nvSpPr>
          <p:cNvPr id="6" name="Footer Placeholder 5">
            <a:extLst>
              <a:ext uri="{FF2B5EF4-FFF2-40B4-BE49-F238E27FC236}">
                <a16:creationId xmlns:a16="http://schemas.microsoft.com/office/drawing/2014/main" id="{B628F770-7595-4C6E-BA6A-5FBB960E59A0}"/>
              </a:ext>
            </a:extLst>
          </p:cNvPr>
          <p:cNvSpPr txBox="1">
            <a:spLocks noGrp="1"/>
          </p:cNvSpPr>
          <p:nvPr>
            <p:ph type="ftr" sz="quarter" idx="9"/>
          </p:nvPr>
        </p:nvSpPr>
        <p:spPr>
          <a:xfrm>
            <a:off x="4038604" y="8459370"/>
            <a:ext cx="4120661" cy="502591"/>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endParaRPr lang="en-US"/>
          </a:p>
        </p:txBody>
      </p:sp>
      <p:sp>
        <p:nvSpPr>
          <p:cNvPr id="7" name="Slide Number Placeholder 6">
            <a:extLst>
              <a:ext uri="{FF2B5EF4-FFF2-40B4-BE49-F238E27FC236}">
                <a16:creationId xmlns:a16="http://schemas.microsoft.com/office/drawing/2014/main" id="{7216FD89-189E-462B-B861-28208BEC964E}"/>
              </a:ext>
            </a:extLst>
          </p:cNvPr>
          <p:cNvSpPr txBox="1">
            <a:spLocks noGrp="1"/>
          </p:cNvSpPr>
          <p:nvPr>
            <p:ph type="sldNum" sz="quarter" idx="8"/>
          </p:nvPr>
        </p:nvSpPr>
        <p:spPr>
          <a:xfrm>
            <a:off x="8610603" y="8496885"/>
            <a:ext cx="2727956" cy="465076"/>
          </a:xfrm>
          <a:prstGeom prst="rect">
            <a:avLst/>
          </a:prstGeom>
          <a:noFill/>
          <a:ln>
            <a:noFill/>
          </a:ln>
        </p:spPr>
        <p:txBody>
          <a:bodyPr vert="horz" wrap="square" lIns="91440" tIns="45720" rIns="91440" bIns="45720" anchor="t" anchorCtr="0" compatLnSpc="1">
            <a:noAutofit/>
          </a:bodyPr>
          <a:lstStyle>
            <a:lvl1pPr marL="0" marR="0" lvl="0" indent="0" algn="l" defTabSz="457200" rtl="0" fontAlgn="auto" hangingPunct="1">
              <a:lnSpc>
                <a:spcPct val="100000"/>
              </a:lnSpc>
              <a:spcBef>
                <a:spcPts val="0"/>
              </a:spcBef>
              <a:spcAft>
                <a:spcPts val="0"/>
              </a:spcAft>
              <a:buNone/>
              <a:tabLst/>
              <a:defRPr lang="en-US" sz="1800" b="0" i="0" u="none" strike="noStrike" kern="1200" cap="none" spc="0" baseline="0">
                <a:solidFill>
                  <a:srgbClr val="000000"/>
                </a:solidFill>
                <a:uFillTx/>
                <a:latin typeface="Calibri"/>
              </a:defRPr>
            </a:lvl1pPr>
          </a:lstStyle>
          <a:p>
            <a:pPr lvl="0"/>
            <a:fld id="{36D14C1F-EC11-44D7-8F5B-98F62170EEA0}" type="slidenum">
              <a:t>‹Nº›</a:t>
            </a:fld>
            <a:endParaRPr lang="en-US"/>
          </a:p>
        </p:txBody>
      </p:sp>
    </p:spTree>
    <p:extLst>
      <p:ext uri="{BB962C8B-B14F-4D97-AF65-F5344CB8AC3E}">
        <p14:creationId xmlns:p14="http://schemas.microsoft.com/office/powerpoint/2010/main" val="2182199654"/>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theme" Target="../theme/theme2.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6EE223-89A8-4536-B7AD-3A14B2C8E3B0}"/>
              </a:ext>
            </a:extLst>
          </p:cNvPr>
          <p:cNvSpPr>
            <a:spLocks noGrp="1"/>
          </p:cNvSpPr>
          <p:nvPr>
            <p:ph type="title"/>
          </p:nvPr>
        </p:nvSpPr>
        <p:spPr>
          <a:xfrm>
            <a:off x="838200" y="486834"/>
            <a:ext cx="10515600" cy="1767417"/>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06450D1-3F72-4BB6-B3DF-78996D63EAFA}"/>
              </a:ext>
            </a:extLst>
          </p:cNvPr>
          <p:cNvSpPr>
            <a:spLocks noGrp="1"/>
          </p:cNvSpPr>
          <p:nvPr>
            <p:ph type="body" idx="1"/>
          </p:nvPr>
        </p:nvSpPr>
        <p:spPr>
          <a:xfrm>
            <a:off x="838200" y="2434167"/>
            <a:ext cx="10515600" cy="580178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BA1A157-B013-40FE-AF10-E426A8547930}"/>
              </a:ext>
            </a:extLst>
          </p:cNvPr>
          <p:cNvSpPr>
            <a:spLocks noGrp="1"/>
          </p:cNvSpPr>
          <p:nvPr>
            <p:ph type="dt" sz="half" idx="2"/>
          </p:nvPr>
        </p:nvSpPr>
        <p:spPr>
          <a:xfrm>
            <a:off x="838200" y="8475134"/>
            <a:ext cx="2743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24FC893-B34A-4910-A0A1-FF1F06A3CCD0}" type="datetimeFigureOut">
              <a:rPr lang="es-ES" smtClean="0"/>
              <a:t>30/01/2019</a:t>
            </a:fld>
            <a:endParaRPr lang="es-ES"/>
          </a:p>
        </p:txBody>
      </p:sp>
      <p:sp>
        <p:nvSpPr>
          <p:cNvPr id="5" name="Marcador de pie de página 4">
            <a:extLst>
              <a:ext uri="{FF2B5EF4-FFF2-40B4-BE49-F238E27FC236}">
                <a16:creationId xmlns:a16="http://schemas.microsoft.com/office/drawing/2014/main" id="{6CC96017-3B5D-4359-91C8-C7D452973AC9}"/>
              </a:ext>
            </a:extLst>
          </p:cNvPr>
          <p:cNvSpPr>
            <a:spLocks noGrp="1"/>
          </p:cNvSpPr>
          <p:nvPr>
            <p:ph type="ftr" sz="quarter" idx="3"/>
          </p:nvPr>
        </p:nvSpPr>
        <p:spPr>
          <a:xfrm>
            <a:off x="4038600" y="8475134"/>
            <a:ext cx="41148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38CC8156-5A99-49EA-8202-EEECDECA3E71}"/>
              </a:ext>
            </a:extLst>
          </p:cNvPr>
          <p:cNvSpPr>
            <a:spLocks noGrp="1"/>
          </p:cNvSpPr>
          <p:nvPr>
            <p:ph type="sldNum" sz="quarter" idx="4"/>
          </p:nvPr>
        </p:nvSpPr>
        <p:spPr>
          <a:xfrm>
            <a:off x="8610600" y="8475134"/>
            <a:ext cx="2743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9BDECB2-6C7D-4EF3-8767-FC57BB2D1874}" type="slidenum">
              <a:rPr lang="es-ES" smtClean="0"/>
              <a:t>‹Nº›</a:t>
            </a:fld>
            <a:endParaRPr lang="es-ES"/>
          </a:p>
        </p:txBody>
      </p:sp>
    </p:spTree>
    <p:extLst>
      <p:ext uri="{BB962C8B-B14F-4D97-AF65-F5344CB8AC3E}">
        <p14:creationId xmlns:p14="http://schemas.microsoft.com/office/powerpoint/2010/main" val="255946967"/>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n 7">
            <a:extLst>
              <a:ext uri="{FF2B5EF4-FFF2-40B4-BE49-F238E27FC236}">
                <a16:creationId xmlns:a16="http://schemas.microsoft.com/office/drawing/2014/main" id="{978B89B8-2CD1-4A9A-8ABC-AE01034DB1EC}"/>
              </a:ext>
            </a:extLst>
          </p:cNvPr>
          <p:cNvPicPr>
            <a:picLocks noChangeAspect="1"/>
          </p:cNvPicPr>
          <p:nvPr/>
        </p:nvPicPr>
        <p:blipFill>
          <a:blip r:embed="rId16"/>
          <a:stretch>
            <a:fillRect/>
          </a:stretch>
        </p:blipFill>
        <p:spPr>
          <a:xfrm>
            <a:off x="128518" y="1"/>
            <a:ext cx="1747994" cy="692273"/>
          </a:xfrm>
          <a:prstGeom prst="rect">
            <a:avLst/>
          </a:prstGeom>
          <a:noFill/>
          <a:ln cap="flat">
            <a:noFill/>
          </a:ln>
        </p:spPr>
      </p:pic>
      <p:sp>
        <p:nvSpPr>
          <p:cNvPr id="3" name="CuadroTexto 8">
            <a:extLst>
              <a:ext uri="{FF2B5EF4-FFF2-40B4-BE49-F238E27FC236}">
                <a16:creationId xmlns:a16="http://schemas.microsoft.com/office/drawing/2014/main" id="{A2FF3D32-C019-4E0E-8F1A-849B0C18ADD8}"/>
              </a:ext>
            </a:extLst>
          </p:cNvPr>
          <p:cNvSpPr txBox="1"/>
          <p:nvPr/>
        </p:nvSpPr>
        <p:spPr>
          <a:xfrm>
            <a:off x="8398416" y="8665695"/>
            <a:ext cx="3657600" cy="369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a:endParaRPr>
          </a:p>
        </p:txBody>
      </p:sp>
      <p:sp>
        <p:nvSpPr>
          <p:cNvPr id="4" name="CuadroTexto 9">
            <a:extLst>
              <a:ext uri="{FF2B5EF4-FFF2-40B4-BE49-F238E27FC236}">
                <a16:creationId xmlns:a16="http://schemas.microsoft.com/office/drawing/2014/main" id="{C25B17D4-3665-445E-845A-46141DDD5BBA}"/>
              </a:ext>
            </a:extLst>
          </p:cNvPr>
          <p:cNvSpPr txBox="1"/>
          <p:nvPr/>
        </p:nvSpPr>
        <p:spPr>
          <a:xfrm>
            <a:off x="8398416" y="8651553"/>
            <a:ext cx="3657600" cy="369332"/>
          </a:xfrm>
          <a:prstGeom prst="rect">
            <a:avLst/>
          </a:prstGeom>
          <a:noFill/>
          <a:ln cap="flat">
            <a:noFill/>
          </a:ln>
        </p:spPr>
        <p:txBody>
          <a:bodyPr vert="horz" wrap="squar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a:solidFill>
                <a:srgbClr val="000000"/>
              </a:solidFill>
              <a:uFillTx/>
              <a:latin typeface="Calibri"/>
            </a:endParaRPr>
          </a:p>
        </p:txBody>
      </p:sp>
      <p:sp>
        <p:nvSpPr>
          <p:cNvPr id="5" name="Rectángulo 10">
            <a:extLst>
              <a:ext uri="{FF2B5EF4-FFF2-40B4-BE49-F238E27FC236}">
                <a16:creationId xmlns:a16="http://schemas.microsoft.com/office/drawing/2014/main" id="{ED1AB0B7-5F25-4725-B17C-3F196CFEB59B}"/>
              </a:ext>
            </a:extLst>
          </p:cNvPr>
          <p:cNvSpPr/>
          <p:nvPr/>
        </p:nvSpPr>
        <p:spPr>
          <a:xfrm>
            <a:off x="9420148" y="8637410"/>
            <a:ext cx="2771849" cy="307777"/>
          </a:xfrm>
          <a:prstGeom prst="rect">
            <a:avLst/>
          </a:prstGeom>
          <a:noFill/>
          <a:ln cap="flat">
            <a:noFill/>
            <a:prstDash val="solid"/>
          </a:ln>
        </p:spPr>
        <p:txBody>
          <a:bodyPr vert="horz" wrap="none" lIns="91440" tIns="45720" rIns="91440" bIns="45720" anchor="t" anchorCtr="0" compatLnSpc="1">
            <a:spAutoFit/>
          </a:bodyPr>
          <a:lstStyle/>
          <a:p>
            <a:pPr marL="0" marR="0" lvl="0" indent="0" algn="l"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400" b="0" i="0" u="none" strike="noStrike" kern="1200" cap="none" spc="0" baseline="0">
                <a:solidFill>
                  <a:srgbClr val="262656"/>
                </a:solidFill>
                <a:uFillTx/>
                <a:latin typeface="Helve"/>
              </a:rPr>
              <a:t>© 2019 Yliana Ledezma - Coach</a:t>
            </a:r>
          </a:p>
        </p:txBody>
      </p:sp>
    </p:spTree>
    <p:extLst>
      <p:ext uri="{BB962C8B-B14F-4D97-AF65-F5344CB8AC3E}">
        <p14:creationId xmlns:p14="http://schemas.microsoft.com/office/powerpoint/2010/main" val="313199830"/>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F52C072E-4DC3-4896-94FC-E98FE3E23B7E}"/>
              </a:ext>
            </a:extLst>
          </p:cNvPr>
          <p:cNvSpPr>
            <a:spLocks noGrp="1"/>
          </p:cNvSpPr>
          <p:nvPr>
            <p:ph type="title"/>
          </p:nvPr>
        </p:nvSpPr>
        <p:spPr/>
        <p:txBody>
          <a:bodyPr>
            <a:normAutofit fontScale="90000"/>
          </a:bodyPr>
          <a:lstStyle/>
          <a:p>
            <a:pPr lvl="0" algn="ctr"/>
            <a:r>
              <a:rPr lang="es-ES" sz="5400" b="1" dirty="0">
                <a:solidFill>
                  <a:srgbClr val="FFFFFF"/>
                </a:solidFill>
                <a:latin typeface="Futura Bk BT" pitchFamily="34"/>
              </a:rPr>
              <a:t>MARCA LA DIFERENCIA</a:t>
            </a:r>
            <a:br>
              <a:rPr lang="es-ES" sz="5400" b="1" dirty="0">
                <a:solidFill>
                  <a:srgbClr val="FFFFFF"/>
                </a:solidFill>
                <a:latin typeface="Futura Bk BT" pitchFamily="34"/>
              </a:rPr>
            </a:br>
            <a:r>
              <a:rPr lang="es-ES" sz="4000" b="1" dirty="0">
                <a:solidFill>
                  <a:srgbClr val="FFFFFF"/>
                </a:solidFill>
                <a:latin typeface="Futura Bk BT" pitchFamily="34"/>
              </a:rPr>
              <a:t>CICLO DE CONFERENCIAS 2019</a:t>
            </a:r>
            <a:br>
              <a:rPr lang="es-ES" sz="4000" b="1" dirty="0">
                <a:solidFill>
                  <a:srgbClr val="FFFFFF"/>
                </a:solidFill>
                <a:latin typeface="Futura Bk BT" pitchFamily="34"/>
              </a:rPr>
            </a:br>
            <a:r>
              <a:rPr lang="es-ES" sz="4000" b="1" dirty="0">
                <a:solidFill>
                  <a:srgbClr val="FFFFFF"/>
                </a:solidFill>
                <a:latin typeface="Futura Bk BT" pitchFamily="34"/>
              </a:rPr>
              <a:t>Para Empresas</a:t>
            </a:r>
          </a:p>
        </p:txBody>
      </p:sp>
      <p:pic>
        <p:nvPicPr>
          <p:cNvPr id="3" name="Imagen 2">
            <a:extLst>
              <a:ext uri="{FF2B5EF4-FFF2-40B4-BE49-F238E27FC236}">
                <a16:creationId xmlns:a16="http://schemas.microsoft.com/office/drawing/2014/main" id="{8DDD1ADB-399F-4596-8FED-11ACA9646C4C}"/>
              </a:ext>
            </a:extLst>
          </p:cNvPr>
          <p:cNvPicPr/>
          <p:nvPr/>
        </p:nvPicPr>
        <p:blipFill>
          <a:blip r:embed="rId4"/>
          <a:stretch>
            <a:fillRect/>
          </a:stretch>
        </p:blipFill>
        <p:spPr>
          <a:xfrm>
            <a:off x="0" y="0"/>
            <a:ext cx="12192000" cy="9144000"/>
          </a:xfrm>
          <a:prstGeom prst="rect">
            <a:avLst/>
          </a:prstGeom>
        </p:spPr>
      </p:pic>
      <p:pic>
        <p:nvPicPr>
          <p:cNvPr id="6" name="Vídeo 5">
            <a:hlinkClick r:id="" action="ppaction://media"/>
            <a:extLst>
              <a:ext uri="{FF2B5EF4-FFF2-40B4-BE49-F238E27FC236}">
                <a16:creationId xmlns:a16="http://schemas.microsoft.com/office/drawing/2014/main" id="{CE136084-05F6-4A5B-9967-0BEF072BEBA5}"/>
              </a:ext>
            </a:extLst>
          </p:cNvPr>
          <p:cNvPicPr>
            <a:picLocks noChangeAspect="1"/>
          </p:cNvPicPr>
          <p:nvPr>
            <a:videoFile r:link="rId2"/>
            <p:extLst>
              <p:ext uri="{DAA4B4D4-6D71-4841-9C94-3DE7FCFB9230}">
                <p14:media xmlns:p14="http://schemas.microsoft.com/office/powerpoint/2010/main" r:embed="rId1"/>
              </p:ext>
              <p:ext uri="{42D2F446-02D8-4167-A562-619A0277C38B}">
                <p15:isNarration xmlns:p15="http://schemas.microsoft.com/office/powerpoint/2012/main" val="1"/>
              </p:ext>
            </p:extLst>
          </p:nvPr>
        </p:nvPicPr>
        <p:blipFill>
          <a:blip r:embed="rId5"/>
          <a:stretch>
            <a:fillRect/>
          </a:stretch>
        </p:blipFill>
        <p:spPr>
          <a:xfrm>
            <a:off x="9144000" y="6858000"/>
            <a:ext cx="3047999" cy="2286000"/>
          </a:xfrm>
          <a:prstGeom prst="rect">
            <a:avLst/>
          </a:prstGeom>
        </p:spPr>
      </p:pic>
    </p:spTree>
    <p:extLst>
      <p:ext uri="{BB962C8B-B14F-4D97-AF65-F5344CB8AC3E}">
        <p14:creationId xmlns:p14="http://schemas.microsoft.com/office/powerpoint/2010/main" val="2042868125"/>
      </p:ext>
    </p:extLst>
  </p:cSld>
  <p:clrMapOvr>
    <a:masterClrMapping/>
  </p:clrMapOvr>
  <mc:AlternateContent xmlns:mc="http://schemas.openxmlformats.org/markup-compatibility/2006" xmlns:p14="http://schemas.microsoft.com/office/powerpoint/2010/main">
    <mc:Choice Requires="p14">
      <p:transition spd="slow" p14:dur="2000" advTm="2786"/>
    </mc:Choice>
    <mc:Fallback xmlns="">
      <p:transition spd="slow" advTm="27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17EEC-4615-4095-B013-CDD8A4F0649D}"/>
              </a:ext>
            </a:extLst>
          </p:cNvPr>
          <p:cNvSpPr>
            <a:spLocks noGrp="1"/>
          </p:cNvSpPr>
          <p:nvPr>
            <p:ph type="title"/>
          </p:nvPr>
        </p:nvSpPr>
        <p:spPr>
          <a:xfrm>
            <a:off x="845822" y="1936898"/>
            <a:ext cx="10500356" cy="1785323"/>
          </a:xfrm>
        </p:spPr>
        <p:txBody>
          <a:bodyPr>
            <a:noAutofit/>
          </a:bodyPr>
          <a:lstStyle/>
          <a:p>
            <a:pPr algn="just"/>
            <a:r>
              <a:rPr lang="es-ES" dirty="0"/>
              <a:t>Todo en la vida depende de una estrategia y las hay para casi cualquier objetivo: Para invertir, dejar de fumar, mejorar el rendimiento, emprender, etc.</a:t>
            </a:r>
          </a:p>
        </p:txBody>
      </p:sp>
      <p:sp>
        <p:nvSpPr>
          <p:cNvPr id="4" name="Rectángulo 3">
            <a:extLst>
              <a:ext uri="{FF2B5EF4-FFF2-40B4-BE49-F238E27FC236}">
                <a16:creationId xmlns:a16="http://schemas.microsoft.com/office/drawing/2014/main" id="{6F60AD03-0C5B-44BA-8C6B-7FD157E9CBB1}"/>
              </a:ext>
            </a:extLst>
          </p:cNvPr>
          <p:cNvSpPr/>
          <p:nvPr/>
        </p:nvSpPr>
        <p:spPr>
          <a:xfrm>
            <a:off x="845822" y="5284709"/>
            <a:ext cx="10500356" cy="2400657"/>
          </a:xfrm>
          <a:prstGeom prst="rect">
            <a:avLst/>
          </a:prstGeom>
        </p:spPr>
        <p:txBody>
          <a:bodyPr wrap="square">
            <a:spAutoFit/>
          </a:bodyPr>
          <a:lstStyle/>
          <a:p>
            <a:pPr algn="ctr"/>
            <a:r>
              <a:rPr lang="es-ES" sz="4400" dirty="0">
                <a:solidFill>
                  <a:srgbClr val="000000"/>
                </a:solidFill>
                <a:latin typeface="Calibri Light"/>
                <a:ea typeface="+mj-ea"/>
                <a:cs typeface="+mj-cs"/>
              </a:rPr>
              <a:t>¿Cómo se fortalecería tu capacidad de influencia, si estratégicamente ejerces tu liderazgo?</a:t>
            </a:r>
          </a:p>
          <a:p>
            <a:pPr algn="ctr"/>
            <a:endParaRPr lang="es-ES" dirty="0"/>
          </a:p>
        </p:txBody>
      </p:sp>
    </p:spTree>
    <p:custDataLst>
      <p:tags r:id="rId1"/>
    </p:custDataLst>
    <p:extLst>
      <p:ext uri="{BB962C8B-B14F-4D97-AF65-F5344CB8AC3E}">
        <p14:creationId xmlns:p14="http://schemas.microsoft.com/office/powerpoint/2010/main" val="617473267"/>
      </p:ext>
    </p:extLst>
  </p:cSld>
  <p:clrMapOvr>
    <a:masterClrMapping/>
  </p:clrMapOvr>
  <mc:AlternateContent xmlns:mc="http://schemas.openxmlformats.org/markup-compatibility/2006" xmlns:p14="http://schemas.microsoft.com/office/powerpoint/2010/main">
    <mc:Choice Requires="p14">
      <p:transition spd="slow" p14:dur="2000" advTm="10124"/>
    </mc:Choice>
    <mc:Fallback xmlns="">
      <p:transition spd="slow" advTm="101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83DA2BD-4BA0-4593-9F4C-2B5E2BC55281}"/>
              </a:ext>
            </a:extLst>
          </p:cNvPr>
          <p:cNvSpPr>
            <a:spLocks noGrp="1"/>
          </p:cNvSpPr>
          <p:nvPr>
            <p:ph type="title"/>
          </p:nvPr>
        </p:nvSpPr>
        <p:spPr/>
        <p:txBody>
          <a:bodyPr/>
          <a:lstStyle/>
          <a:p>
            <a:pPr lvl="0" algn="ctr"/>
            <a:r>
              <a:rPr lang="es-ES" sz="5400" b="1" dirty="0">
                <a:solidFill>
                  <a:srgbClr val="42426C"/>
                </a:solidFill>
                <a:latin typeface="Futura Bk BT" pitchFamily="34"/>
              </a:rPr>
              <a:t>Liderazgo estratégico.</a:t>
            </a:r>
          </a:p>
        </p:txBody>
      </p:sp>
      <p:pic>
        <p:nvPicPr>
          <p:cNvPr id="3" name="Imagen 2">
            <a:extLst>
              <a:ext uri="{FF2B5EF4-FFF2-40B4-BE49-F238E27FC236}">
                <a16:creationId xmlns:a16="http://schemas.microsoft.com/office/drawing/2014/main" id="{D76B385E-7B5B-42C4-AF7B-C71D71E21EDD}"/>
              </a:ext>
            </a:extLst>
          </p:cNvPr>
          <p:cNvPicPr/>
          <p:nvPr/>
        </p:nvPicPr>
        <p:blipFill>
          <a:blip r:embed="rId2"/>
          <a:stretch>
            <a:fillRect/>
          </a:stretch>
        </p:blipFill>
        <p:spPr>
          <a:xfrm>
            <a:off x="0" y="0"/>
            <a:ext cx="12192000" cy="9144000"/>
          </a:xfrm>
          <a:prstGeom prst="rect">
            <a:avLst/>
          </a:prstGeom>
        </p:spPr>
      </p:pic>
    </p:spTree>
    <p:extLst>
      <p:ext uri="{BB962C8B-B14F-4D97-AF65-F5344CB8AC3E}">
        <p14:creationId xmlns:p14="http://schemas.microsoft.com/office/powerpoint/2010/main" val="1709291255"/>
      </p:ext>
    </p:extLst>
  </p:cSld>
  <p:clrMapOvr>
    <a:masterClrMapping/>
  </p:clrMapOvr>
  <mc:AlternateContent xmlns:mc="http://schemas.openxmlformats.org/markup-compatibility/2006" xmlns:p14="http://schemas.microsoft.com/office/powerpoint/2010/main">
    <mc:Choice Requires="p14">
      <p:transition spd="slow" p14:dur="2000" advTm="7365"/>
    </mc:Choice>
    <mc:Fallback xmlns="">
      <p:transition spd="slow" advTm="736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1F020F9-728C-4EF8-9DFF-58F21ECC61B6}"/>
              </a:ext>
            </a:extLst>
          </p:cNvPr>
          <p:cNvSpPr/>
          <p:nvPr/>
        </p:nvSpPr>
        <p:spPr>
          <a:xfrm>
            <a:off x="2818130" y="4187279"/>
            <a:ext cx="6827520" cy="769441"/>
          </a:xfrm>
          <a:prstGeom prst="rect">
            <a:avLst/>
          </a:prstGeom>
        </p:spPr>
        <p:txBody>
          <a:bodyPr wrap="square">
            <a:spAutoFit/>
          </a:bodyPr>
          <a:lstStyle/>
          <a:p>
            <a:pPr algn="just"/>
            <a:r>
              <a:rPr lang="es-ES" sz="4400" b="1" i="1" dirty="0">
                <a:solidFill>
                  <a:srgbClr val="3D4369"/>
                </a:solidFill>
                <a:latin typeface="Calibri Light"/>
                <a:ea typeface="+mj-ea"/>
                <a:cs typeface="+mj-cs"/>
              </a:rPr>
              <a:t>¡Los líderes nacen y se hacen!</a:t>
            </a:r>
            <a:endParaRPr lang="es-ES" b="1" i="1" dirty="0">
              <a:solidFill>
                <a:srgbClr val="3D4369"/>
              </a:solidFill>
            </a:endParaRPr>
          </a:p>
        </p:txBody>
      </p:sp>
    </p:spTree>
    <p:extLst>
      <p:ext uri="{BB962C8B-B14F-4D97-AF65-F5344CB8AC3E}">
        <p14:creationId xmlns:p14="http://schemas.microsoft.com/office/powerpoint/2010/main" val="1573625643"/>
      </p:ext>
    </p:extLst>
  </p:cSld>
  <p:clrMapOvr>
    <a:masterClrMapping/>
  </p:clrMapOvr>
  <mc:AlternateContent xmlns:mc="http://schemas.openxmlformats.org/markup-compatibility/2006" xmlns:p14="http://schemas.microsoft.com/office/powerpoint/2010/main">
    <mc:Choice Requires="p14">
      <p:transition spd="slow" p14:dur="2000" advTm="1616"/>
    </mc:Choice>
    <mc:Fallback xmlns="">
      <p:transition spd="slow" advTm="161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BBB064A-BCFF-4486-8DB8-04C9EB0E8E61}"/>
              </a:ext>
            </a:extLst>
          </p:cNvPr>
          <p:cNvSpPr/>
          <p:nvPr/>
        </p:nvSpPr>
        <p:spPr>
          <a:xfrm>
            <a:off x="916940" y="3171616"/>
            <a:ext cx="10911840" cy="2123658"/>
          </a:xfrm>
          <a:prstGeom prst="rect">
            <a:avLst/>
          </a:prstGeom>
        </p:spPr>
        <p:txBody>
          <a:bodyPr wrap="square">
            <a:spAutoFit/>
          </a:bodyPr>
          <a:lstStyle/>
          <a:p>
            <a:pPr algn="just"/>
            <a:r>
              <a:rPr lang="es-ES" sz="4400" dirty="0">
                <a:solidFill>
                  <a:srgbClr val="000000"/>
                </a:solidFill>
                <a:latin typeface="Calibri Light"/>
                <a:ea typeface="+mj-ea"/>
                <a:cs typeface="+mj-cs"/>
              </a:rPr>
              <a:t>Participando junto con tus colaboradores en esta conferencia podrás identificar tu estrategia y alimentar a líder que hay en ti.</a:t>
            </a:r>
            <a:endParaRPr lang="es-ES" dirty="0"/>
          </a:p>
        </p:txBody>
      </p:sp>
    </p:spTree>
    <p:extLst>
      <p:ext uri="{BB962C8B-B14F-4D97-AF65-F5344CB8AC3E}">
        <p14:creationId xmlns:p14="http://schemas.microsoft.com/office/powerpoint/2010/main" val="1431804036"/>
      </p:ext>
    </p:extLst>
  </p:cSld>
  <p:clrMapOvr>
    <a:masterClrMapping/>
  </p:clrMapOvr>
  <mc:AlternateContent xmlns:mc="http://schemas.openxmlformats.org/markup-compatibility/2006" xmlns:p14="http://schemas.microsoft.com/office/powerpoint/2010/main">
    <mc:Choice Requires="p14">
      <p:transition spd="slow" p14:dur="2000" advTm="5169"/>
    </mc:Choice>
    <mc:Fallback xmlns="">
      <p:transition spd="slow" advTm="5169"/>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38B824-C5C7-4597-B230-44920ABF8159}"/>
              </a:ext>
            </a:extLst>
          </p:cNvPr>
          <p:cNvSpPr/>
          <p:nvPr/>
        </p:nvSpPr>
        <p:spPr>
          <a:xfrm>
            <a:off x="1076960" y="3510171"/>
            <a:ext cx="10464800" cy="2123658"/>
          </a:xfrm>
          <a:prstGeom prst="rect">
            <a:avLst/>
          </a:prstGeom>
        </p:spPr>
        <p:txBody>
          <a:bodyPr wrap="square">
            <a:spAutoFit/>
          </a:bodyPr>
          <a:lstStyle/>
          <a:p>
            <a:pPr algn="just"/>
            <a:r>
              <a:rPr lang="es-ES" sz="4400" dirty="0">
                <a:solidFill>
                  <a:srgbClr val="000000"/>
                </a:solidFill>
                <a:latin typeface="Calibri Light"/>
              </a:rPr>
              <a:t>Nuestros pensamientos y creencia pueden ser los mejores aliados o nuestros peores enemigos.</a:t>
            </a:r>
            <a:endParaRPr lang="es-ES" dirty="0"/>
          </a:p>
        </p:txBody>
      </p:sp>
    </p:spTree>
    <p:extLst>
      <p:ext uri="{BB962C8B-B14F-4D97-AF65-F5344CB8AC3E}">
        <p14:creationId xmlns:p14="http://schemas.microsoft.com/office/powerpoint/2010/main" val="2988790816"/>
      </p:ext>
    </p:extLst>
  </p:cSld>
  <p:clrMapOvr>
    <a:masterClrMapping/>
  </p:clrMapOvr>
  <mc:AlternateContent xmlns:mc="http://schemas.openxmlformats.org/markup-compatibility/2006" xmlns:p14="http://schemas.microsoft.com/office/powerpoint/2010/main">
    <mc:Choice Requires="p14">
      <p:transition spd="slow" p14:dur="2000" advTm="4919"/>
    </mc:Choice>
    <mc:Fallback xmlns="">
      <p:transition spd="slow" advTm="491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38B824-C5C7-4597-B230-44920ABF8159}"/>
              </a:ext>
            </a:extLst>
          </p:cNvPr>
          <p:cNvSpPr/>
          <p:nvPr/>
        </p:nvSpPr>
        <p:spPr>
          <a:xfrm>
            <a:off x="863600" y="2290971"/>
            <a:ext cx="10464800" cy="483209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srgbClr val="000000"/>
                </a:solidFill>
                <a:effectLst/>
                <a:uLnTx/>
                <a:uFillTx/>
                <a:latin typeface="Calibri Light"/>
                <a:ea typeface="+mn-ea"/>
                <a:cs typeface="+mn-cs"/>
              </a:rPr>
              <a:t>Te </a:t>
            </a:r>
            <a:r>
              <a:rPr lang="es-ES" sz="4400" dirty="0">
                <a:solidFill>
                  <a:srgbClr val="000000"/>
                </a:solidFill>
                <a:latin typeface="Calibri Light"/>
              </a:rPr>
              <a:t>has preguntado:</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44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s-ES" sz="4400" dirty="0">
                <a:solidFill>
                  <a:srgbClr val="000000"/>
                </a:solidFill>
                <a:latin typeface="Calibri Light"/>
              </a:rPr>
              <a:t>¿Por qué hay gente que es infeliz cuando aparentemente lo tienen todo y otros que disfrutan la vida a pesar de sus carencias?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44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4400" dirty="0">
                <a:solidFill>
                  <a:srgbClr val="000000"/>
                </a:solidFill>
                <a:latin typeface="Calibri Light"/>
              </a:rPr>
              <a:t>Hablemos del Talento Emocional</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460490563"/>
      </p:ext>
    </p:extLst>
  </p:cSld>
  <p:clrMapOvr>
    <a:masterClrMapping/>
  </p:clrMapOvr>
  <mc:AlternateContent xmlns:mc="http://schemas.openxmlformats.org/markup-compatibility/2006" xmlns:p14="http://schemas.microsoft.com/office/powerpoint/2010/main">
    <mc:Choice Requires="p14">
      <p:transition spd="slow" p14:dur="2000" advTm="8188"/>
    </mc:Choice>
    <mc:Fallback xmlns="">
      <p:transition spd="slow" advTm="81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wipe(down)">
                                      <p:cBhvr>
                                        <p:cTn id="7" dur="580">
                                          <p:stCondLst>
                                            <p:cond delay="0"/>
                                          </p:stCondLst>
                                        </p:cTn>
                                        <p:tgtEl>
                                          <p:spTgt spid="3">
                                            <p:txEl>
                                              <p:pRg st="4" end="4"/>
                                            </p:txEl>
                                          </p:spTgt>
                                        </p:tgtEl>
                                      </p:cBhvr>
                                    </p:animEffect>
                                    <p:anim calcmode="lin" valueType="num">
                                      <p:cBhvr>
                                        <p:cTn id="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4" end="4"/>
                                            </p:txEl>
                                          </p:spTgt>
                                        </p:tgtEl>
                                      </p:cBhvr>
                                      <p:to x="100000" y="60000"/>
                                    </p:animScale>
                                    <p:animScale>
                                      <p:cBhvr>
                                        <p:cTn id="14" dur="166" decel="50000">
                                          <p:stCondLst>
                                            <p:cond delay="676"/>
                                          </p:stCondLst>
                                        </p:cTn>
                                        <p:tgtEl>
                                          <p:spTgt spid="3">
                                            <p:txEl>
                                              <p:pRg st="4" end="4"/>
                                            </p:txEl>
                                          </p:spTgt>
                                        </p:tgtEl>
                                      </p:cBhvr>
                                      <p:to x="100000" y="100000"/>
                                    </p:animScale>
                                    <p:animScale>
                                      <p:cBhvr>
                                        <p:cTn id="15" dur="26">
                                          <p:stCondLst>
                                            <p:cond delay="1312"/>
                                          </p:stCondLst>
                                        </p:cTn>
                                        <p:tgtEl>
                                          <p:spTgt spid="3">
                                            <p:txEl>
                                              <p:pRg st="4" end="4"/>
                                            </p:txEl>
                                          </p:spTgt>
                                        </p:tgtEl>
                                      </p:cBhvr>
                                      <p:to x="100000" y="80000"/>
                                    </p:animScale>
                                    <p:animScale>
                                      <p:cBhvr>
                                        <p:cTn id="16" dur="166" decel="50000">
                                          <p:stCondLst>
                                            <p:cond delay="1338"/>
                                          </p:stCondLst>
                                        </p:cTn>
                                        <p:tgtEl>
                                          <p:spTgt spid="3">
                                            <p:txEl>
                                              <p:pRg st="4" end="4"/>
                                            </p:txEl>
                                          </p:spTgt>
                                        </p:tgtEl>
                                      </p:cBhvr>
                                      <p:to x="100000" y="100000"/>
                                    </p:animScale>
                                    <p:animScale>
                                      <p:cBhvr>
                                        <p:cTn id="17" dur="26">
                                          <p:stCondLst>
                                            <p:cond delay="1642"/>
                                          </p:stCondLst>
                                        </p:cTn>
                                        <p:tgtEl>
                                          <p:spTgt spid="3">
                                            <p:txEl>
                                              <p:pRg st="4" end="4"/>
                                            </p:txEl>
                                          </p:spTgt>
                                        </p:tgtEl>
                                      </p:cBhvr>
                                      <p:to x="100000" y="90000"/>
                                    </p:animScale>
                                    <p:animScale>
                                      <p:cBhvr>
                                        <p:cTn id="18" dur="166" decel="50000">
                                          <p:stCondLst>
                                            <p:cond delay="1668"/>
                                          </p:stCondLst>
                                        </p:cTn>
                                        <p:tgtEl>
                                          <p:spTgt spid="3">
                                            <p:txEl>
                                              <p:pRg st="4" end="4"/>
                                            </p:txEl>
                                          </p:spTgt>
                                        </p:tgtEl>
                                      </p:cBhvr>
                                      <p:to x="100000" y="100000"/>
                                    </p:animScale>
                                    <p:animScale>
                                      <p:cBhvr>
                                        <p:cTn id="19" dur="26">
                                          <p:stCondLst>
                                            <p:cond delay="1808"/>
                                          </p:stCondLst>
                                        </p:cTn>
                                        <p:tgtEl>
                                          <p:spTgt spid="3">
                                            <p:txEl>
                                              <p:pRg st="4" end="4"/>
                                            </p:txEl>
                                          </p:spTgt>
                                        </p:tgtEl>
                                      </p:cBhvr>
                                      <p:to x="100000" y="95000"/>
                                    </p:animScale>
                                    <p:animScale>
                                      <p:cBhvr>
                                        <p:cTn id="2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156CDCEA-73B5-42FE-80DA-6A4CE887CB45}"/>
              </a:ext>
            </a:extLst>
          </p:cNvPr>
          <p:cNvSpPr>
            <a:spLocks noGrp="1"/>
          </p:cNvSpPr>
          <p:nvPr>
            <p:ph type="title"/>
          </p:nvPr>
        </p:nvSpPr>
        <p:spPr/>
        <p:txBody>
          <a:bodyPr/>
          <a:lstStyle/>
          <a:p>
            <a:pPr lvl="0" algn="ctr"/>
            <a:r>
              <a:rPr lang="es-ES" sz="5400" b="1" dirty="0">
                <a:solidFill>
                  <a:srgbClr val="42426C"/>
                </a:solidFill>
                <a:latin typeface="Futura Bk BT" pitchFamily="34"/>
              </a:rPr>
              <a:t>El talento emocional</a:t>
            </a:r>
          </a:p>
        </p:txBody>
      </p:sp>
      <p:pic>
        <p:nvPicPr>
          <p:cNvPr id="3" name="Imagen 2">
            <a:extLst>
              <a:ext uri="{FF2B5EF4-FFF2-40B4-BE49-F238E27FC236}">
                <a16:creationId xmlns:a16="http://schemas.microsoft.com/office/drawing/2014/main" id="{19C5BDA2-9CC2-4186-B801-E3BF3B86E9EC}"/>
              </a:ext>
            </a:extLst>
          </p:cNvPr>
          <p:cNvPicPr/>
          <p:nvPr/>
        </p:nvPicPr>
        <p:blipFill>
          <a:blip r:embed="rId2"/>
          <a:stretch>
            <a:fillRect/>
          </a:stretch>
        </p:blipFill>
        <p:spPr>
          <a:xfrm>
            <a:off x="0" y="0"/>
            <a:ext cx="12192000" cy="9144000"/>
          </a:xfrm>
          <a:prstGeom prst="rect">
            <a:avLst/>
          </a:prstGeom>
        </p:spPr>
      </p:pic>
    </p:spTree>
    <p:extLst>
      <p:ext uri="{BB962C8B-B14F-4D97-AF65-F5344CB8AC3E}">
        <p14:creationId xmlns:p14="http://schemas.microsoft.com/office/powerpoint/2010/main" val="805646054"/>
      </p:ext>
    </p:extLst>
  </p:cSld>
  <p:clrMapOvr>
    <a:masterClrMapping/>
  </p:clrMapOvr>
  <mc:AlternateContent xmlns:mc="http://schemas.openxmlformats.org/markup-compatibility/2006" xmlns:p14="http://schemas.microsoft.com/office/powerpoint/2010/main">
    <mc:Choice Requires="p14">
      <p:transition spd="slow" p14:dur="2000" advTm="4720"/>
    </mc:Choice>
    <mc:Fallback xmlns="">
      <p:transition spd="slow" advTm="472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38B824-C5C7-4597-B230-44920ABF8159}"/>
              </a:ext>
            </a:extLst>
          </p:cNvPr>
          <p:cNvSpPr/>
          <p:nvPr/>
        </p:nvSpPr>
        <p:spPr>
          <a:xfrm>
            <a:off x="863600" y="2833062"/>
            <a:ext cx="10464800" cy="415498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4400" i="0" u="none" strike="noStrike" kern="1200" cap="none" spc="0" normalizeH="0" baseline="0" noProof="0" dirty="0">
                <a:ln>
                  <a:noFill/>
                </a:ln>
                <a:solidFill>
                  <a:srgbClr val="3D4369"/>
                </a:solidFill>
                <a:effectLst/>
                <a:uLnTx/>
                <a:uFillTx/>
                <a:latin typeface="Calibri Light"/>
                <a:ea typeface="+mn-ea"/>
                <a:cs typeface="+mn-cs"/>
              </a:rPr>
              <a:t>La conferencia</a:t>
            </a:r>
            <a:r>
              <a:rPr kumimoji="0" lang="es-ES" sz="4400" b="1" i="0" u="none" strike="noStrike" kern="1200" cap="none" spc="0" normalizeH="0" baseline="0" noProof="0" dirty="0">
                <a:ln>
                  <a:noFill/>
                </a:ln>
                <a:solidFill>
                  <a:srgbClr val="3D4369"/>
                </a:solidFill>
                <a:effectLst/>
                <a:uLnTx/>
                <a:uFillTx/>
                <a:latin typeface="Calibri Light"/>
                <a:ea typeface="+mn-ea"/>
                <a:cs typeface="+mn-cs"/>
              </a:rPr>
              <a:t>, El talento emocional </a:t>
            </a:r>
            <a:r>
              <a:rPr kumimoji="0" lang="es-ES" sz="4400" b="0" i="0" u="none" strike="noStrike" kern="1200" cap="none" spc="0" normalizeH="0" baseline="0" noProof="0" dirty="0">
                <a:ln>
                  <a:noFill/>
                </a:ln>
                <a:solidFill>
                  <a:srgbClr val="000000"/>
                </a:solidFill>
                <a:effectLst/>
                <a:uLnTx/>
                <a:uFillTx/>
                <a:latin typeface="Calibri Light"/>
                <a:ea typeface="+mn-ea"/>
                <a:cs typeface="+mn-cs"/>
              </a:rPr>
              <a:t>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srgbClr val="000000"/>
                </a:solidFill>
                <a:effectLst/>
                <a:uLnTx/>
                <a:uFillTx/>
                <a:latin typeface="Calibri Light"/>
                <a:ea typeface="+mn-ea"/>
                <a:cs typeface="+mn-cs"/>
              </a:rPr>
              <a:t>un viaje por las emociones, una experiencia que hará que te replantees que quieres sentir, con que te quieres comprometer y más importante aún, porque eso es importante para ti.</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21799264"/>
      </p:ext>
    </p:extLst>
  </p:cSld>
  <p:clrMapOvr>
    <a:masterClrMapping/>
  </p:clrMapOvr>
  <mc:AlternateContent xmlns:mc="http://schemas.openxmlformats.org/markup-compatibility/2006" xmlns:p14="http://schemas.microsoft.com/office/powerpoint/2010/main">
    <mc:Choice Requires="p14">
      <p:transition spd="slow" p14:dur="2000" advTm="7766"/>
    </mc:Choice>
    <mc:Fallback xmlns="">
      <p:transition spd="slow" advTm="77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1538B824-C5C7-4597-B230-44920ABF8159}"/>
              </a:ext>
            </a:extLst>
          </p:cNvPr>
          <p:cNvSpPr/>
          <p:nvPr/>
        </p:nvSpPr>
        <p:spPr>
          <a:xfrm>
            <a:off x="863600" y="3611771"/>
            <a:ext cx="10464800" cy="212365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4400" dirty="0">
                <a:solidFill>
                  <a:srgbClr val="000000"/>
                </a:solidFill>
                <a:latin typeface="Calibri Light"/>
              </a:rPr>
              <a:t>Tener colaboradores comprometidos con ellos mismos y con los objetivos de la empresa es la clave del éxito.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3960598"/>
      </p:ext>
    </p:extLst>
  </p:cSld>
  <p:clrMapOvr>
    <a:masterClrMapping/>
  </p:clrMapOvr>
  <mc:AlternateContent xmlns:mc="http://schemas.openxmlformats.org/markup-compatibility/2006" xmlns:p14="http://schemas.microsoft.com/office/powerpoint/2010/main">
    <mc:Choice Requires="p14">
      <p:transition spd="slow" p14:dur="2000" advTm="4196"/>
    </mc:Choice>
    <mc:Fallback xmlns="">
      <p:transition spd="slow" advTm="419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B165C26-50C6-4E43-A948-AE71859F0033}"/>
              </a:ext>
            </a:extLst>
          </p:cNvPr>
          <p:cNvSpPr>
            <a:spLocks noGrp="1"/>
          </p:cNvSpPr>
          <p:nvPr>
            <p:ph type="title"/>
          </p:nvPr>
        </p:nvSpPr>
        <p:spPr/>
        <p:txBody>
          <a:bodyPr/>
          <a:lstStyle/>
          <a:p>
            <a:pPr lvl="0" algn="ctr"/>
            <a:r>
              <a:rPr lang="es-ES" sz="5400" b="1" dirty="0">
                <a:solidFill>
                  <a:srgbClr val="FFFFFF"/>
                </a:solidFill>
                <a:latin typeface="Futura Bk BT" pitchFamily="34"/>
              </a:rPr>
              <a:t>MARCA LA DIFERENCIA</a:t>
            </a:r>
            <a:br>
              <a:rPr lang="es-ES" sz="5400" b="1" dirty="0">
                <a:solidFill>
                  <a:srgbClr val="FFFFFF"/>
                </a:solidFill>
                <a:latin typeface="Futura Bk BT" pitchFamily="34"/>
              </a:rPr>
            </a:br>
            <a:r>
              <a:rPr lang="es-ES" sz="4000" b="1" dirty="0">
                <a:solidFill>
                  <a:srgbClr val="FFFFFF"/>
                </a:solidFill>
                <a:latin typeface="Futura Bk BT" pitchFamily="34"/>
              </a:rPr>
              <a:t>CICLO DE CONFERENCIAS</a:t>
            </a:r>
          </a:p>
        </p:txBody>
      </p:sp>
      <p:sp>
        <p:nvSpPr>
          <p:cNvPr id="5" name="Rectángulo 4">
            <a:extLst>
              <a:ext uri="{FF2B5EF4-FFF2-40B4-BE49-F238E27FC236}">
                <a16:creationId xmlns:a16="http://schemas.microsoft.com/office/drawing/2014/main" id="{0992A9E6-32DA-4637-BB43-414C55F145A8}"/>
              </a:ext>
            </a:extLst>
          </p:cNvPr>
          <p:cNvSpPr/>
          <p:nvPr/>
        </p:nvSpPr>
        <p:spPr>
          <a:xfrm>
            <a:off x="762000" y="1817400"/>
            <a:ext cx="9855200" cy="5509200"/>
          </a:xfrm>
          <a:prstGeom prst="rect">
            <a:avLst/>
          </a:prstGeom>
        </p:spPr>
        <p:txBody>
          <a:bodyPr wrap="square">
            <a:spAutoFit/>
          </a:bodyPr>
          <a:lstStyle/>
          <a:p>
            <a:pPr lvl="0" algn="ctr">
              <a:defRPr/>
            </a:pPr>
            <a:r>
              <a:rPr lang="es-ES" sz="4400" b="1" dirty="0">
                <a:solidFill>
                  <a:srgbClr val="000000"/>
                </a:solidFill>
                <a:latin typeface="Calibri Light"/>
              </a:rPr>
              <a:t>Todo en la vida depende de una decisión:</a:t>
            </a:r>
          </a:p>
          <a:p>
            <a:pPr lvl="0" algn="just">
              <a:defRPr/>
            </a:pPr>
            <a:endParaRPr lang="es-ES" sz="4400" dirty="0">
              <a:solidFill>
                <a:srgbClr val="000000"/>
              </a:solidFill>
              <a:latin typeface="Calibri Light"/>
            </a:endParaRPr>
          </a:p>
          <a:p>
            <a:pPr lvl="0" algn="just">
              <a:defRPr/>
            </a:pPr>
            <a:r>
              <a:rPr lang="es-ES" sz="4400" dirty="0">
                <a:solidFill>
                  <a:srgbClr val="000000"/>
                </a:solidFill>
                <a:latin typeface="Calibri Light"/>
              </a:rPr>
              <a:t>¿Quieres seguir apostando solo por el desarrollo y la capacitación intelectual en tu empresa?</a:t>
            </a:r>
          </a:p>
          <a:p>
            <a:pPr lvl="0" algn="just">
              <a:defRPr/>
            </a:pPr>
            <a:endParaRPr lang="es-ES" sz="4400" dirty="0">
              <a:solidFill>
                <a:srgbClr val="000000"/>
              </a:solidFill>
              <a:latin typeface="Calibri Light"/>
            </a:endParaRPr>
          </a:p>
          <a:p>
            <a:pPr lvl="0" algn="just">
              <a:defRPr/>
            </a:pPr>
            <a:r>
              <a:rPr lang="es-ES" sz="4400" dirty="0">
                <a:solidFill>
                  <a:srgbClr val="000000"/>
                </a:solidFill>
                <a:latin typeface="Calibri Light"/>
              </a:rPr>
              <a:t>¿O quieres empezar a formar parte de la organizaciones que marcan la diferencia?</a:t>
            </a:r>
            <a:endParaRPr lang="es-ES" dirty="0">
              <a:solidFill>
                <a:prstClr val="black"/>
              </a:solidFill>
            </a:endParaRPr>
          </a:p>
        </p:txBody>
      </p:sp>
    </p:spTree>
    <p:custDataLst>
      <p:tags r:id="rId1"/>
    </p:custDataLst>
    <p:extLst>
      <p:ext uri="{BB962C8B-B14F-4D97-AF65-F5344CB8AC3E}">
        <p14:creationId xmlns:p14="http://schemas.microsoft.com/office/powerpoint/2010/main" val="975183666"/>
      </p:ext>
    </p:extLst>
  </p:cSld>
  <p:clrMapOvr>
    <a:masterClrMapping/>
  </p:clrMapOvr>
  <mc:AlternateContent xmlns:mc="http://schemas.openxmlformats.org/markup-compatibility/2006" xmlns:p14="http://schemas.microsoft.com/office/powerpoint/2010/main">
    <mc:Choice Requires="p14">
      <p:transition spd="slow" p14:dur="2000" advTm="8117"/>
    </mc:Choice>
    <mc:Fallback xmlns="">
      <p:transition spd="slow" advTm="81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Effect transition="in" filter="fade">
                                      <p:cBhvr>
                                        <p:cTn id="13" dur="1000"/>
                                        <p:tgtEl>
                                          <p:spTgt spid="5">
                                            <p:txEl>
                                              <p:pRg st="4" end="4"/>
                                            </p:txEl>
                                          </p:spTgt>
                                        </p:tgtEl>
                                      </p:cBhvr>
                                    </p:animEffect>
                                    <p:anim calcmode="lin" valueType="num">
                                      <p:cBhvr>
                                        <p:cTn id="14"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06BD28-B119-4480-8C76-6BB3C586D9BB}"/>
              </a:ext>
            </a:extLst>
          </p:cNvPr>
          <p:cNvSpPr>
            <a:spLocks noGrp="1"/>
          </p:cNvSpPr>
          <p:nvPr>
            <p:ph type="title"/>
          </p:nvPr>
        </p:nvSpPr>
        <p:spPr>
          <a:xfrm>
            <a:off x="1134111" y="3679338"/>
            <a:ext cx="9923778" cy="1785323"/>
          </a:xfrm>
        </p:spPr>
        <p:txBody>
          <a:bodyPr/>
          <a:lstStyle/>
          <a:p>
            <a:pPr algn="ctr"/>
            <a:r>
              <a:rPr lang="es-ES" dirty="0"/>
              <a:t>"Somos lo que hacemos repetidamente. </a:t>
            </a:r>
            <a:br>
              <a:rPr lang="es-ES" dirty="0"/>
            </a:br>
            <a:r>
              <a:rPr lang="es-ES" dirty="0"/>
              <a:t>La excelencia, entonces, no es un acto; es un hábito." </a:t>
            </a:r>
            <a:r>
              <a:rPr lang="es-ES" sz="2400" dirty="0"/>
              <a:t>Aristóteles</a:t>
            </a:r>
          </a:p>
        </p:txBody>
      </p:sp>
    </p:spTree>
    <p:extLst>
      <p:ext uri="{BB962C8B-B14F-4D97-AF65-F5344CB8AC3E}">
        <p14:creationId xmlns:p14="http://schemas.microsoft.com/office/powerpoint/2010/main" val="3681320852"/>
      </p:ext>
    </p:extLst>
  </p:cSld>
  <p:clrMapOvr>
    <a:masterClrMapping/>
  </p:clrMapOvr>
  <mc:AlternateContent xmlns:mc="http://schemas.openxmlformats.org/markup-compatibility/2006" xmlns:p14="http://schemas.microsoft.com/office/powerpoint/2010/main">
    <mc:Choice Requires="p14">
      <p:transition spd="slow" p14:dur="2000" advTm="4670"/>
    </mc:Choice>
    <mc:Fallback xmlns="">
      <p:transition spd="slow" advTm="46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B165C26-50C6-4E43-A948-AE71859F0033}"/>
              </a:ext>
            </a:extLst>
          </p:cNvPr>
          <p:cNvSpPr>
            <a:spLocks noGrp="1"/>
          </p:cNvSpPr>
          <p:nvPr>
            <p:ph type="title"/>
          </p:nvPr>
        </p:nvSpPr>
        <p:spPr/>
        <p:txBody>
          <a:bodyPr/>
          <a:lstStyle/>
          <a:p>
            <a:pPr lvl="0" algn="ctr"/>
            <a:r>
              <a:rPr lang="es-ES" sz="5400" b="1" dirty="0">
                <a:solidFill>
                  <a:srgbClr val="FFFFFF"/>
                </a:solidFill>
                <a:latin typeface="Futura Bk BT" pitchFamily="34"/>
              </a:rPr>
              <a:t>MARCA LA DIFERENCIA</a:t>
            </a:r>
            <a:br>
              <a:rPr lang="es-ES" sz="5400" b="1" dirty="0">
                <a:solidFill>
                  <a:srgbClr val="FFFFFF"/>
                </a:solidFill>
                <a:latin typeface="Futura Bk BT" pitchFamily="34"/>
              </a:rPr>
            </a:br>
            <a:r>
              <a:rPr lang="es-ES" sz="4000" b="1" dirty="0">
                <a:solidFill>
                  <a:srgbClr val="FFFFFF"/>
                </a:solidFill>
                <a:latin typeface="Futura Bk BT" pitchFamily="34"/>
              </a:rPr>
              <a:t>CICLO DE CONFERENCIAS</a:t>
            </a:r>
          </a:p>
        </p:txBody>
      </p:sp>
      <p:sp>
        <p:nvSpPr>
          <p:cNvPr id="5" name="Rectángulo 4">
            <a:extLst>
              <a:ext uri="{FF2B5EF4-FFF2-40B4-BE49-F238E27FC236}">
                <a16:creationId xmlns:a16="http://schemas.microsoft.com/office/drawing/2014/main" id="{0992A9E6-32DA-4637-BB43-414C55F145A8}"/>
              </a:ext>
            </a:extLst>
          </p:cNvPr>
          <p:cNvSpPr/>
          <p:nvPr/>
        </p:nvSpPr>
        <p:spPr>
          <a:xfrm>
            <a:off x="762000" y="1817400"/>
            <a:ext cx="9855200"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srgbClr val="000000"/>
                </a:solidFill>
                <a:effectLst/>
                <a:uLnTx/>
                <a:uFillTx/>
                <a:latin typeface="Calibri Light"/>
                <a:ea typeface="+mn-ea"/>
                <a:cs typeface="+mn-cs"/>
              </a:rPr>
              <a:t>Todo en la vida depende de una decisión: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44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srgbClr val="000000"/>
                </a:solidFill>
                <a:effectLst/>
                <a:uLnTx/>
                <a:uFillTx/>
                <a:latin typeface="Calibri Light"/>
                <a:ea typeface="+mn-ea"/>
                <a:cs typeface="+mn-cs"/>
              </a:rPr>
              <a:t>¿Quieres trabajar con gente que busca la felicidad y realización personal?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44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4400" b="0" i="0" u="none" strike="noStrike" kern="1200" cap="none" spc="0" normalizeH="0" baseline="0" noProof="0" dirty="0">
                <a:ln>
                  <a:noFill/>
                </a:ln>
                <a:solidFill>
                  <a:srgbClr val="000000"/>
                </a:solidFill>
                <a:effectLst/>
                <a:uLnTx/>
                <a:uFillTx/>
                <a:latin typeface="Calibri Light"/>
                <a:ea typeface="+mn-ea"/>
                <a:cs typeface="+mn-cs"/>
              </a:rPr>
              <a:t>¿Quieres un ambiente de trabajo en positivo, enérgico?</a:t>
            </a: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661376178"/>
      </p:ext>
    </p:extLst>
  </p:cSld>
  <p:clrMapOvr>
    <a:masterClrMapping/>
  </p:clrMapOvr>
  <mc:AlternateContent xmlns:mc="http://schemas.openxmlformats.org/markup-compatibility/2006" xmlns:p14="http://schemas.microsoft.com/office/powerpoint/2010/main">
    <mc:Choice Requires="p14">
      <p:transition spd="slow" p14:dur="2000" advTm="7338"/>
    </mc:Choice>
    <mc:Fallback xmlns="">
      <p:transition spd="slow" advTm="733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anim calcmode="lin" valueType="num">
                                      <p:cBhvr additive="base">
                                        <p:cTn id="1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2509F26-B5DC-4BA7-B476-4CB044237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sp>
        <p:nvSpPr>
          <p:cNvPr id="11" name="Rectangle 10">
            <a:extLst>
              <a:ext uri="{FF2B5EF4-FFF2-40B4-BE49-F238E27FC236}">
                <a16:creationId xmlns:a16="http://schemas.microsoft.com/office/drawing/2014/main" id="{DB103EB1-B135-4526-B883-33228FC27F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80000">
            <a:off x="815340" y="911205"/>
            <a:ext cx="10561320" cy="7205472"/>
          </a:xfrm>
          <a:prstGeom prst="rect">
            <a:avLst/>
          </a:prstGeom>
          <a:solidFill>
            <a:srgbClr val="FFFFFF"/>
          </a:solidFill>
          <a:ln w="3175" cap="sq" cmpd="thinThick">
            <a:solidFill>
              <a:srgbClr val="DDDDDD"/>
            </a:solidFill>
            <a:miter lim="800000"/>
          </a:ln>
          <a:effectLst>
            <a:outerShdw blurRad="2667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Impact" panose="020B0806030902050204"/>
              <a:ea typeface="+mn-ea"/>
              <a:cs typeface="+mn-cs"/>
            </a:endParaRPr>
          </a:p>
        </p:txBody>
      </p:sp>
      <p:pic>
        <p:nvPicPr>
          <p:cNvPr id="4" name="Imagen 3">
            <a:extLst>
              <a:ext uri="{FF2B5EF4-FFF2-40B4-BE49-F238E27FC236}">
                <a16:creationId xmlns:a16="http://schemas.microsoft.com/office/drawing/2014/main" id="{E4E48FE5-2C38-4C8B-94BB-5636E37F3DBA}"/>
              </a:ext>
            </a:extLst>
          </p:cNvPr>
          <p:cNvPicPr>
            <a:picLocks noChangeAspect="1"/>
          </p:cNvPicPr>
          <p:nvPr/>
        </p:nvPicPr>
        <p:blipFill rotWithShape="1">
          <a:blip r:embed="rId3">
            <a:alphaModFix/>
          </a:blip>
          <a:srcRect r="1" b="4029"/>
          <a:stretch/>
        </p:blipFill>
        <p:spPr>
          <a:xfrm rot="21480000">
            <a:off x="1137837" y="1337677"/>
            <a:ext cx="9916327" cy="6352528"/>
          </a:xfrm>
          <a:prstGeom prst="rect">
            <a:avLst/>
          </a:prstGeom>
        </p:spPr>
      </p:pic>
      <p:sp>
        <p:nvSpPr>
          <p:cNvPr id="2" name="CuadroTexto 1">
            <a:extLst>
              <a:ext uri="{FF2B5EF4-FFF2-40B4-BE49-F238E27FC236}">
                <a16:creationId xmlns:a16="http://schemas.microsoft.com/office/drawing/2014/main" id="{413F0B49-366C-43A0-9424-8EEC0C5C29F3}"/>
              </a:ext>
            </a:extLst>
          </p:cNvPr>
          <p:cNvSpPr txBox="1"/>
          <p:nvPr/>
        </p:nvSpPr>
        <p:spPr>
          <a:xfrm>
            <a:off x="1847850" y="5664546"/>
            <a:ext cx="8763000" cy="1446550"/>
          </a:xfrm>
          <a:prstGeom prst="rect">
            <a:avLst/>
          </a:prstGeom>
          <a:gradFill flip="none" rotWithShape="1">
            <a:gsLst>
              <a:gs pos="0">
                <a:srgbClr val="D9DCD6">
                  <a:shade val="30000"/>
                  <a:satMod val="115000"/>
                  <a:alpha val="0"/>
                </a:srgbClr>
              </a:gs>
              <a:gs pos="0">
                <a:srgbClr val="D9DCD6">
                  <a:shade val="67500"/>
                  <a:satMod val="115000"/>
                  <a:alpha val="74000"/>
                </a:srgbClr>
              </a:gs>
              <a:gs pos="100000">
                <a:srgbClr val="D9DCD6">
                  <a:shade val="100000"/>
                  <a:satMod val="115000"/>
                  <a:alpha val="91000"/>
                </a:srgbClr>
              </a:gs>
            </a:gsLst>
            <a:path path="rect">
              <a:fillToRect l="100000" t="100000"/>
            </a:path>
            <a:tileRect r="-100000" b="-100000"/>
          </a:gradFill>
        </p:spPr>
        <p:txBody>
          <a:bodyPr wrap="square" rtlCol="0">
            <a:spAutoFit/>
          </a:bodyPr>
          <a:lstStyle/>
          <a:p>
            <a:pPr algn="ctr"/>
            <a:r>
              <a:rPr lang="es-ES" sz="4400" b="1" dirty="0">
                <a:solidFill>
                  <a:schemeClr val="tx2"/>
                </a:solidFill>
              </a:rPr>
              <a:t>¿Quieres que tu empresa marque la diferencia este 2019? </a:t>
            </a:r>
          </a:p>
        </p:txBody>
      </p:sp>
    </p:spTree>
    <p:custDataLst>
      <p:tags r:id="rId1"/>
    </p:custDataLst>
    <p:extLst>
      <p:ext uri="{BB962C8B-B14F-4D97-AF65-F5344CB8AC3E}">
        <p14:creationId xmlns:p14="http://schemas.microsoft.com/office/powerpoint/2010/main" val="4170655028"/>
      </p:ext>
    </p:extLst>
  </p:cSld>
  <p:clrMapOvr>
    <a:masterClrMapping/>
  </p:clrMapOvr>
  <mc:AlternateContent xmlns:mc="http://schemas.openxmlformats.org/markup-compatibility/2006" xmlns:p14="http://schemas.microsoft.com/office/powerpoint/2010/main">
    <mc:Choice Requires="p14">
      <p:transition spd="slow" p14:dur="2000" advTm="4677"/>
    </mc:Choice>
    <mc:Fallback xmlns="">
      <p:transition spd="slow" advTm="467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BC810E8-2E12-41CE-843D-27D5E1046A3D}"/>
              </a:ext>
            </a:extLst>
          </p:cNvPr>
          <p:cNvPicPr>
            <a:picLocks noChangeAspect="1"/>
          </p:cNvPicPr>
          <p:nvPr/>
        </p:nvPicPr>
        <p:blipFill>
          <a:blip r:embed="rId2"/>
          <a:stretch>
            <a:fillRect/>
          </a:stretch>
        </p:blipFill>
        <p:spPr>
          <a:xfrm>
            <a:off x="727393" y="1274762"/>
            <a:ext cx="6567488" cy="1121623"/>
          </a:xfrm>
          <a:prstGeom prst="rect">
            <a:avLst/>
          </a:prstGeom>
        </p:spPr>
      </p:pic>
      <p:pic>
        <p:nvPicPr>
          <p:cNvPr id="4" name="Imagen 3">
            <a:extLst>
              <a:ext uri="{FF2B5EF4-FFF2-40B4-BE49-F238E27FC236}">
                <a16:creationId xmlns:a16="http://schemas.microsoft.com/office/drawing/2014/main" id="{A83E1605-E4A1-4154-B299-00B7DBCC8820}"/>
              </a:ext>
            </a:extLst>
          </p:cNvPr>
          <p:cNvPicPr>
            <a:picLocks noChangeAspect="1"/>
          </p:cNvPicPr>
          <p:nvPr/>
        </p:nvPicPr>
        <p:blipFill>
          <a:blip r:embed="rId3"/>
          <a:stretch>
            <a:fillRect/>
          </a:stretch>
        </p:blipFill>
        <p:spPr>
          <a:xfrm>
            <a:off x="4011137" y="2396385"/>
            <a:ext cx="7648575" cy="1447800"/>
          </a:xfrm>
          <a:prstGeom prst="rect">
            <a:avLst/>
          </a:prstGeom>
        </p:spPr>
      </p:pic>
      <p:pic>
        <p:nvPicPr>
          <p:cNvPr id="5" name="Imagen 4">
            <a:extLst>
              <a:ext uri="{FF2B5EF4-FFF2-40B4-BE49-F238E27FC236}">
                <a16:creationId xmlns:a16="http://schemas.microsoft.com/office/drawing/2014/main" id="{993CE240-9506-4E05-90D4-AA8273BEC6CD}"/>
              </a:ext>
            </a:extLst>
          </p:cNvPr>
          <p:cNvPicPr>
            <a:picLocks noChangeAspect="1"/>
          </p:cNvPicPr>
          <p:nvPr/>
        </p:nvPicPr>
        <p:blipFill>
          <a:blip r:embed="rId4"/>
          <a:stretch>
            <a:fillRect/>
          </a:stretch>
        </p:blipFill>
        <p:spPr>
          <a:xfrm>
            <a:off x="558324" y="4965808"/>
            <a:ext cx="7277100" cy="1095375"/>
          </a:xfrm>
          <a:prstGeom prst="rect">
            <a:avLst/>
          </a:prstGeom>
        </p:spPr>
      </p:pic>
      <p:sp>
        <p:nvSpPr>
          <p:cNvPr id="6" name="Rectángulo 5">
            <a:extLst>
              <a:ext uri="{FF2B5EF4-FFF2-40B4-BE49-F238E27FC236}">
                <a16:creationId xmlns:a16="http://schemas.microsoft.com/office/drawing/2014/main" id="{D28783C2-6D70-480F-9C0C-CBA727680616}"/>
              </a:ext>
            </a:extLst>
          </p:cNvPr>
          <p:cNvSpPr/>
          <p:nvPr/>
        </p:nvSpPr>
        <p:spPr>
          <a:xfrm>
            <a:off x="4632960" y="6611900"/>
            <a:ext cx="6096000" cy="923330"/>
          </a:xfrm>
          <a:prstGeom prst="rect">
            <a:avLst/>
          </a:prstGeom>
        </p:spPr>
        <p:txBody>
          <a:bodyPr>
            <a:spAutoFit/>
          </a:bodyPr>
          <a:lstStyle/>
          <a:p>
            <a:r>
              <a:rPr lang="es-ES" dirty="0"/>
              <a:t>Mercadona – La cadena de supermercados española aplica una política de gestión en la que uno de sus pilares está en el cuidado de su personal. </a:t>
            </a:r>
          </a:p>
        </p:txBody>
      </p:sp>
    </p:spTree>
    <p:extLst>
      <p:ext uri="{BB962C8B-B14F-4D97-AF65-F5344CB8AC3E}">
        <p14:creationId xmlns:p14="http://schemas.microsoft.com/office/powerpoint/2010/main" val="848571783"/>
      </p:ext>
    </p:extLst>
  </p:cSld>
  <p:clrMapOvr>
    <a:masterClrMapping/>
  </p:clrMapOvr>
  <mc:AlternateContent xmlns:mc="http://schemas.openxmlformats.org/markup-compatibility/2006" xmlns:p14="http://schemas.microsoft.com/office/powerpoint/2010/main">
    <mc:Choice Requires="p14">
      <p:transition spd="slow" p14:dur="2000" advTm="9452"/>
    </mc:Choice>
    <mc:Fallback xmlns="">
      <p:transition spd="slow" advTm="9452"/>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0E7194CD-2B97-46EC-A026-ED1EE4B453BA}"/>
              </a:ext>
            </a:extLst>
          </p:cNvPr>
          <p:cNvSpPr>
            <a:spLocks noGrp="1"/>
          </p:cNvSpPr>
          <p:nvPr>
            <p:ph type="title"/>
          </p:nvPr>
        </p:nvSpPr>
        <p:spPr/>
        <p:txBody>
          <a:bodyPr/>
          <a:lstStyle/>
          <a:p>
            <a:pPr lvl="0" algn="ctr"/>
            <a:r>
              <a:rPr lang="es-ES" sz="4000" b="1" dirty="0">
                <a:solidFill>
                  <a:srgbClr val="FFFFFF"/>
                </a:solidFill>
                <a:latin typeface="Futura Bk BT" pitchFamily="34"/>
              </a:rPr>
              <a:t>CICLO DE CONFERENCIAS</a:t>
            </a:r>
          </a:p>
        </p:txBody>
      </p:sp>
      <p:pic>
        <p:nvPicPr>
          <p:cNvPr id="3" name="Imagen 2">
            <a:extLst>
              <a:ext uri="{FF2B5EF4-FFF2-40B4-BE49-F238E27FC236}">
                <a16:creationId xmlns:a16="http://schemas.microsoft.com/office/drawing/2014/main" id="{B31EF1E3-A8A1-44D9-8455-09C8B798EA4B}"/>
              </a:ext>
            </a:extLst>
          </p:cNvPr>
          <p:cNvPicPr/>
          <p:nvPr/>
        </p:nvPicPr>
        <p:blipFill>
          <a:blip r:embed="rId2"/>
          <a:stretch>
            <a:fillRect/>
          </a:stretch>
        </p:blipFill>
        <p:spPr>
          <a:xfrm>
            <a:off x="0" y="281354"/>
            <a:ext cx="12192000" cy="9144000"/>
          </a:xfrm>
          <a:prstGeom prst="rect">
            <a:avLst/>
          </a:prstGeom>
        </p:spPr>
      </p:pic>
    </p:spTree>
    <p:extLst>
      <p:ext uri="{BB962C8B-B14F-4D97-AF65-F5344CB8AC3E}">
        <p14:creationId xmlns:p14="http://schemas.microsoft.com/office/powerpoint/2010/main" val="3777565203"/>
      </p:ext>
    </p:extLst>
  </p:cSld>
  <p:clrMapOvr>
    <a:masterClrMapping/>
  </p:clrMapOvr>
  <mc:AlternateContent xmlns:mc="http://schemas.openxmlformats.org/markup-compatibility/2006" xmlns:p14="http://schemas.microsoft.com/office/powerpoint/2010/main">
    <mc:Choice Requires="p14">
      <p:transition spd="slow" p14:dur="2000" advTm="14989"/>
    </mc:Choice>
    <mc:Fallback xmlns="">
      <p:transition spd="slow" advTm="1498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Imagen que contiene interior, pared, persona, mujer&#10;&#10;Descripción generada automáticamente">
            <a:extLst>
              <a:ext uri="{FF2B5EF4-FFF2-40B4-BE49-F238E27FC236}">
                <a16:creationId xmlns:a16="http://schemas.microsoft.com/office/drawing/2014/main" id="{9282079E-16F8-4620-8B4F-D44B330EBEE0}"/>
              </a:ext>
            </a:extLst>
          </p:cNvPr>
          <p:cNvPicPr>
            <a:picLocks noChangeAspect="1"/>
          </p:cNvPicPr>
          <p:nvPr/>
        </p:nvPicPr>
        <p:blipFill rotWithShape="1">
          <a:blip r:embed="rId2">
            <a:alphaModFix amt="10000"/>
            <a:extLst>
              <a:ext uri="{28A0092B-C50C-407E-A947-70E740481C1C}">
                <a14:useLocalDpi xmlns:a14="http://schemas.microsoft.com/office/drawing/2010/main" val="0"/>
              </a:ext>
            </a:extLst>
          </a:blip>
          <a:srcRect l="-12032" r="1" b="38227"/>
          <a:stretch/>
        </p:blipFill>
        <p:spPr>
          <a:xfrm>
            <a:off x="-10397991" y="-340430"/>
            <a:ext cx="22589991" cy="9636830"/>
          </a:xfrm>
          <a:prstGeom prst="rect">
            <a:avLst/>
          </a:prstGeom>
        </p:spPr>
      </p:pic>
      <p:sp>
        <p:nvSpPr>
          <p:cNvPr id="2" name="Rectángulo 1">
            <a:extLst>
              <a:ext uri="{FF2B5EF4-FFF2-40B4-BE49-F238E27FC236}">
                <a16:creationId xmlns:a16="http://schemas.microsoft.com/office/drawing/2014/main" id="{DB397177-B17F-49CD-826E-CB925B86E9F9}"/>
              </a:ext>
            </a:extLst>
          </p:cNvPr>
          <p:cNvSpPr/>
          <p:nvPr/>
        </p:nvSpPr>
        <p:spPr>
          <a:xfrm>
            <a:off x="721360" y="1783646"/>
            <a:ext cx="10749280" cy="6370975"/>
          </a:xfrm>
          <a:prstGeom prst="rect">
            <a:avLst/>
          </a:prstGeom>
        </p:spPr>
        <p:txBody>
          <a:bodyPr wrap="square">
            <a:spAutoFit/>
          </a:bodyPr>
          <a:lstStyle/>
          <a:p>
            <a:pPr algn="just"/>
            <a:r>
              <a:rPr lang="es-ES" sz="2400" dirty="0">
                <a:solidFill>
                  <a:schemeClr val="tx2"/>
                </a:solidFill>
              </a:rPr>
              <a:t>Estudié Psicología (UCAB, 1985), fui gerente de recursos humanos en una Empresa que formaba parte de un grupo muy influyente en Venezuela luego al nacer mis hijos empecé a trabajar como autónoma, mis principales trabajos fueron: Apoyar la implementación de SAP en el área de recursos humanos para Inelectra (Consultora de ingeniería, Venezuela), apoyo a Head Hunters en procesos de selección de ejecutivos.</a:t>
            </a:r>
          </a:p>
          <a:p>
            <a:pPr algn="just"/>
            <a:r>
              <a:rPr lang="es-ES" sz="2400" dirty="0">
                <a:solidFill>
                  <a:schemeClr val="tx2"/>
                </a:solidFill>
              </a:rPr>
              <a:t>me casé con un hombre emprendedor hace 35 años, tenemos 2 hijos adultos y profesionales.</a:t>
            </a:r>
          </a:p>
          <a:p>
            <a:pPr algn="just"/>
            <a:r>
              <a:rPr lang="es-ES" sz="2400" dirty="0">
                <a:solidFill>
                  <a:schemeClr val="tx2"/>
                </a:solidFill>
              </a:rPr>
              <a:t>Cerca de los 40 años y procurando un futuro mejor a nuestros hijos de lo que Venezuela les ofrecía decidimos emigrar y adquirir un almacén de material eléctrico del cual fui la responsable durante 13 años. </a:t>
            </a:r>
          </a:p>
          <a:p>
            <a:pPr algn="just"/>
            <a:r>
              <a:rPr lang="es-ES" sz="2400" dirty="0">
                <a:solidFill>
                  <a:schemeClr val="tx2"/>
                </a:solidFill>
              </a:rPr>
              <a:t>En el 2015, decidí darle un vuelco total a mi vida y dedicarme a mi verdadera pasión el coaching, en ese momento comencé mi formación haciendo numerosos programas entre los que están: Coaching personal productivo (Academia Mitikum, Madrid), coaching estratégico (Academia Ace), Core 100 (Robbins, Madanes Training). Inscrita en Asesco (Asociación Española de Coaching).</a:t>
            </a:r>
          </a:p>
          <a:p>
            <a:pPr algn="just"/>
            <a:r>
              <a:rPr lang="es-ES" sz="2400" dirty="0">
                <a:solidFill>
                  <a:schemeClr val="tx2"/>
                </a:solidFill>
              </a:rPr>
              <a:t>El trabajo de coach lo realizo mediante conferencias, talleres y sesiones one on one.</a:t>
            </a:r>
          </a:p>
        </p:txBody>
      </p:sp>
      <p:sp>
        <p:nvSpPr>
          <p:cNvPr id="4" name="Rectángulo 3">
            <a:extLst>
              <a:ext uri="{FF2B5EF4-FFF2-40B4-BE49-F238E27FC236}">
                <a16:creationId xmlns:a16="http://schemas.microsoft.com/office/drawing/2014/main" id="{5BAE489E-8171-47F5-B99B-72740C7BFA95}"/>
              </a:ext>
            </a:extLst>
          </p:cNvPr>
          <p:cNvSpPr/>
          <p:nvPr/>
        </p:nvSpPr>
        <p:spPr>
          <a:xfrm>
            <a:off x="4300773" y="680063"/>
            <a:ext cx="3102773" cy="618631"/>
          </a:xfrm>
          <a:prstGeom prst="rect">
            <a:avLst/>
          </a:prstGeom>
        </p:spPr>
        <p:txBody>
          <a:bodyPr wrap="none">
            <a:spAutoFit/>
          </a:bodyPr>
          <a:lstStyle/>
          <a:p>
            <a:pPr lvl="0" algn="ctr" defTabSz="1689100">
              <a:lnSpc>
                <a:spcPct val="90000"/>
              </a:lnSpc>
              <a:spcBef>
                <a:spcPct val="0"/>
              </a:spcBef>
              <a:spcAft>
                <a:spcPct val="35000"/>
              </a:spcAft>
            </a:pPr>
            <a:r>
              <a:rPr lang="es-ES" sz="3800" dirty="0">
                <a:solidFill>
                  <a:schemeClr val="tx2"/>
                </a:solidFill>
              </a:rPr>
              <a:t>Mi experiencia</a:t>
            </a:r>
          </a:p>
        </p:txBody>
      </p:sp>
    </p:spTree>
    <p:extLst>
      <p:ext uri="{BB962C8B-B14F-4D97-AF65-F5344CB8AC3E}">
        <p14:creationId xmlns:p14="http://schemas.microsoft.com/office/powerpoint/2010/main" val="1333121822"/>
      </p:ext>
    </p:extLst>
  </p:cSld>
  <p:clrMapOvr>
    <a:masterClrMapping/>
  </p:clrMapOvr>
  <mc:AlternateContent xmlns:mc="http://schemas.openxmlformats.org/markup-compatibility/2006" xmlns:p14="http://schemas.microsoft.com/office/powerpoint/2010/main">
    <mc:Choice Requires="p14">
      <p:transition spd="slow" p14:dur="2000" advTm="25639"/>
    </mc:Choice>
    <mc:Fallback xmlns="">
      <p:transition spd="slow" advTm="2563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2A5F716-98EF-42EF-A471-87C6DFDCC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914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sp>
        <p:nvSpPr>
          <p:cNvPr id="9" name="Freeform: Shape 8">
            <a:extLst>
              <a:ext uri="{FF2B5EF4-FFF2-40B4-BE49-F238E27FC236}">
                <a16:creationId xmlns:a16="http://schemas.microsoft.com/office/drawing/2014/main" id="{B87687D8-4EF1-4EF2-BF7E-74BB4A3D18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2173916" y="3067909"/>
            <a:ext cx="4418757" cy="567947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2" name="Imagen 1">
            <a:extLst>
              <a:ext uri="{FF2B5EF4-FFF2-40B4-BE49-F238E27FC236}">
                <a16:creationId xmlns:a16="http://schemas.microsoft.com/office/drawing/2014/main" id="{08B60948-5FBB-4227-B58E-D41BE33BF690}"/>
              </a:ext>
            </a:extLst>
          </p:cNvPr>
          <p:cNvPicPr>
            <a:picLocks noChangeAspect="1"/>
          </p:cNvPicPr>
          <p:nvPr/>
        </p:nvPicPr>
        <p:blipFill rotWithShape="1">
          <a:blip r:embed="rId2"/>
          <a:srcRect l="17522" t="-1" r="40800" b="12360"/>
          <a:stretch/>
        </p:blipFill>
        <p:spPr>
          <a:xfrm>
            <a:off x="3028950" y="2699874"/>
            <a:ext cx="3638550" cy="4303823"/>
          </a:xfrm>
          <a:custGeom>
            <a:avLst/>
            <a:gdLst>
              <a:gd name="connsiteX0" fmla="*/ 3025687 w 7761924"/>
              <a:gd name="connsiteY0" fmla="*/ 76 h 5343065"/>
              <a:gd name="connsiteX1" fmla="*/ 3372722 w 7761924"/>
              <a:gd name="connsiteY1" fmla="*/ 16088 h 5343065"/>
              <a:gd name="connsiteX2" fmla="*/ 7761924 w 7761924"/>
              <a:gd name="connsiteY2" fmla="*/ 3316816 h 5343065"/>
              <a:gd name="connsiteX3" fmla="*/ 3701109 w 7761924"/>
              <a:gd name="connsiteY3" fmla="*/ 5320611 h 5343065"/>
              <a:gd name="connsiteX4" fmla="*/ 36290 w 7761924"/>
              <a:gd name="connsiteY4" fmla="*/ 2696959 h 5343065"/>
              <a:gd name="connsiteX5" fmla="*/ 3025687 w 7761924"/>
              <a:gd name="connsiteY5" fmla="*/ 76 h 534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3" name="Rectángulo 2">
            <a:extLst>
              <a:ext uri="{FF2B5EF4-FFF2-40B4-BE49-F238E27FC236}">
                <a16:creationId xmlns:a16="http://schemas.microsoft.com/office/drawing/2014/main" id="{11BBBD47-C208-4E37-A698-3A4E76CD6C84}"/>
              </a:ext>
            </a:extLst>
          </p:cNvPr>
          <p:cNvSpPr/>
          <p:nvPr/>
        </p:nvSpPr>
        <p:spPr>
          <a:xfrm>
            <a:off x="5829300" y="889162"/>
            <a:ext cx="6096000" cy="7925246"/>
          </a:xfrm>
          <a:prstGeom prst="rect">
            <a:avLst/>
          </a:prstGeom>
        </p:spPr>
        <p:txBody>
          <a:bodyPr>
            <a:spAutoFit/>
          </a:bodyPr>
          <a:lstStyle/>
          <a:p>
            <a:pPr algn="just"/>
            <a:r>
              <a:rPr lang="es-ES" sz="2100" dirty="0">
                <a:solidFill>
                  <a:schemeClr val="tx2"/>
                </a:solidFill>
              </a:rPr>
              <a:t>En mi Empresa tuvimos la oportunidad de contar con Yliana Ledezma, quien dictó su conferencia “Descubre el poder que hay en ti” que forma parte del ciclo Marca La diferencia en el 2019. Yliana tiene un estilo propio, transmite confianza y seguridad, es una profesional que conecta con la audiencia, se expresa de forma clara y con sus planteamientos, promueve la reflexión.</a:t>
            </a:r>
          </a:p>
          <a:p>
            <a:pPr algn="just"/>
            <a:r>
              <a:rPr lang="es-ES" sz="2100" dirty="0">
                <a:solidFill>
                  <a:schemeClr val="tx2"/>
                </a:solidFill>
              </a:rPr>
              <a:t>El formato que comparte es muy claro, propone una pequeña explicación da los conceptos propuestos, muestra como eso se aplica en un caso de la vida real y promueve una reflexión individual a través de un ejercicio colectivo que cada uno realiza de forma personal.</a:t>
            </a:r>
          </a:p>
          <a:p>
            <a:pPr algn="just"/>
            <a:r>
              <a:rPr lang="es-ES" sz="2100" dirty="0">
                <a:solidFill>
                  <a:schemeClr val="tx2"/>
                </a:solidFill>
              </a:rPr>
              <a:t>Fue una experiencia muy positiva tanto para mis colaboradores como para mí. El formato es muy directo y al salir puedas aplicar el contenido propuesto en diferentes áreas de la vida. </a:t>
            </a:r>
          </a:p>
          <a:p>
            <a:pPr algn="just"/>
            <a:r>
              <a:rPr lang="es-ES" sz="2100" dirty="0">
                <a:solidFill>
                  <a:schemeClr val="tx2"/>
                </a:solidFill>
              </a:rPr>
              <a:t>Marca la diferencia es un ciclo de conferencias completamente recomendable para promover la excelencia en los colaboradores de la empresa.</a:t>
            </a:r>
          </a:p>
          <a:p>
            <a:pPr algn="just"/>
            <a:endParaRPr lang="es-ES" sz="2000" dirty="0">
              <a:solidFill>
                <a:schemeClr val="tx2"/>
              </a:solidFill>
            </a:endParaRPr>
          </a:p>
          <a:p>
            <a:pPr algn="ctr"/>
            <a:r>
              <a:rPr lang="es-ES" sz="2400" dirty="0">
                <a:solidFill>
                  <a:schemeClr val="tx2"/>
                </a:solidFill>
              </a:rPr>
              <a:t>Salvador Pradal</a:t>
            </a:r>
          </a:p>
          <a:p>
            <a:pPr algn="ctr"/>
            <a:r>
              <a:rPr lang="es-ES" sz="2400" dirty="0">
                <a:solidFill>
                  <a:schemeClr val="tx2"/>
                </a:solidFill>
              </a:rPr>
              <a:t>Ce </a:t>
            </a:r>
            <a:r>
              <a:rPr lang="es-ES" sz="2400" dirty="0" err="1">
                <a:solidFill>
                  <a:schemeClr val="tx2"/>
                </a:solidFill>
              </a:rPr>
              <a:t>consulting</a:t>
            </a:r>
            <a:r>
              <a:rPr lang="es-ES" sz="2400" dirty="0">
                <a:solidFill>
                  <a:schemeClr val="tx2"/>
                </a:solidFill>
              </a:rPr>
              <a:t> León</a:t>
            </a:r>
          </a:p>
        </p:txBody>
      </p:sp>
      <p:sp>
        <p:nvSpPr>
          <p:cNvPr id="4" name="Rectángulo 3">
            <a:extLst>
              <a:ext uri="{FF2B5EF4-FFF2-40B4-BE49-F238E27FC236}">
                <a16:creationId xmlns:a16="http://schemas.microsoft.com/office/drawing/2014/main" id="{9380CA84-6964-432D-A92F-9841347CF129}"/>
              </a:ext>
            </a:extLst>
          </p:cNvPr>
          <p:cNvSpPr/>
          <p:nvPr/>
        </p:nvSpPr>
        <p:spPr>
          <a:xfrm>
            <a:off x="7855578" y="8659118"/>
            <a:ext cx="2086212" cy="461665"/>
          </a:xfrm>
          <a:prstGeom prst="rect">
            <a:avLst/>
          </a:prstGeom>
        </p:spPr>
        <p:txBody>
          <a:bodyPr wrap="none">
            <a:spAutoFit/>
          </a:bodyPr>
          <a:lstStyle/>
          <a:p>
            <a:r>
              <a:rPr lang="es-ES" sz="2400" dirty="0">
                <a:solidFill>
                  <a:schemeClr val="tx2"/>
                </a:solidFill>
              </a:rPr>
              <a:t>www.celeon.es</a:t>
            </a:r>
          </a:p>
        </p:txBody>
      </p:sp>
      <p:pic>
        <p:nvPicPr>
          <p:cNvPr id="1026" name="Picture 2" descr="CE Consulting Abogados ">
            <a:extLst>
              <a:ext uri="{FF2B5EF4-FFF2-40B4-BE49-F238E27FC236}">
                <a16:creationId xmlns:a16="http://schemas.microsoft.com/office/drawing/2014/main" id="{5B8AFD39-4DB8-47A4-8B08-EE3AD5A647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8180725"/>
            <a:ext cx="2286000" cy="8191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805E736A-87D0-4F1D-B9C5-4053B88B43BE}"/>
              </a:ext>
            </a:extLst>
          </p:cNvPr>
          <p:cNvSpPr txBox="1"/>
          <p:nvPr/>
        </p:nvSpPr>
        <p:spPr>
          <a:xfrm>
            <a:off x="0" y="883803"/>
            <a:ext cx="5829300" cy="707886"/>
          </a:xfrm>
          <a:prstGeom prst="rect">
            <a:avLst/>
          </a:prstGeom>
          <a:noFill/>
        </p:spPr>
        <p:txBody>
          <a:bodyPr wrap="square" rtlCol="0">
            <a:spAutoFit/>
          </a:bodyPr>
          <a:lstStyle/>
          <a:p>
            <a:pPr algn="ctr"/>
            <a:r>
              <a:rPr lang="es-ES" sz="4000" dirty="0">
                <a:solidFill>
                  <a:schemeClr val="tx2"/>
                </a:solidFill>
              </a:rPr>
              <a:t>TESTIMONIO</a:t>
            </a:r>
          </a:p>
        </p:txBody>
      </p:sp>
    </p:spTree>
    <p:extLst>
      <p:ext uri="{BB962C8B-B14F-4D97-AF65-F5344CB8AC3E}">
        <p14:creationId xmlns:p14="http://schemas.microsoft.com/office/powerpoint/2010/main" val="778288652"/>
      </p:ext>
    </p:extLst>
  </p:cSld>
  <p:clrMapOvr>
    <a:masterClrMapping/>
  </p:clrMapOvr>
  <mc:AlternateContent xmlns:mc="http://schemas.openxmlformats.org/markup-compatibility/2006" xmlns:p14="http://schemas.microsoft.com/office/powerpoint/2010/main">
    <mc:Choice Requires="p14">
      <p:transition spd="slow" p14:dur="2000" advTm="38338"/>
    </mc:Choice>
    <mc:Fallback xmlns="">
      <p:transition spd="slow" advTm="3833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8B165C26-50C6-4E43-A948-AE71859F0033}"/>
              </a:ext>
            </a:extLst>
          </p:cNvPr>
          <p:cNvSpPr>
            <a:spLocks noGrp="1"/>
          </p:cNvSpPr>
          <p:nvPr>
            <p:ph type="title"/>
          </p:nvPr>
        </p:nvSpPr>
        <p:spPr/>
        <p:txBody>
          <a:bodyPr/>
          <a:lstStyle/>
          <a:p>
            <a:pPr lvl="0" algn="ctr"/>
            <a:r>
              <a:rPr lang="es-ES" sz="5400" b="1">
                <a:solidFill>
                  <a:srgbClr val="FFFFFF"/>
                </a:solidFill>
                <a:latin typeface="Futura Bk BT" pitchFamily="34"/>
              </a:rPr>
              <a:t>MARCA LA DIFERENCIA</a:t>
            </a:r>
            <a:br>
              <a:rPr lang="es-ES" sz="5400" b="1">
                <a:solidFill>
                  <a:srgbClr val="FFFFFF"/>
                </a:solidFill>
                <a:latin typeface="Futura Bk BT" pitchFamily="34"/>
              </a:rPr>
            </a:br>
            <a:r>
              <a:rPr lang="es-ES" sz="4000" b="1">
                <a:solidFill>
                  <a:srgbClr val="FFFFFF"/>
                </a:solidFill>
                <a:latin typeface="Futura Bk BT" pitchFamily="34"/>
              </a:rPr>
              <a:t>CICLO DE CONFERENCIAS</a:t>
            </a:r>
            <a:endParaRPr lang="es-ES" sz="4000" b="1" dirty="0">
              <a:solidFill>
                <a:srgbClr val="FFFFFF"/>
              </a:solidFill>
              <a:latin typeface="Futura Bk BT" pitchFamily="34"/>
            </a:endParaRPr>
          </a:p>
        </p:txBody>
      </p:sp>
      <p:pic>
        <p:nvPicPr>
          <p:cNvPr id="3" name="Imagen 2">
            <a:extLst>
              <a:ext uri="{FF2B5EF4-FFF2-40B4-BE49-F238E27FC236}">
                <a16:creationId xmlns:a16="http://schemas.microsoft.com/office/drawing/2014/main" id="{66EBCD70-4273-4BAC-8E81-37B18778A1BB}"/>
              </a:ext>
            </a:extLst>
          </p:cNvPr>
          <p:cNvPicPr/>
          <p:nvPr/>
        </p:nvPicPr>
        <p:blipFill>
          <a:blip r:embed="rId2"/>
          <a:stretch>
            <a:fillRect/>
          </a:stretch>
        </p:blipFill>
        <p:spPr>
          <a:xfrm>
            <a:off x="0" y="0"/>
            <a:ext cx="12192000" cy="9144000"/>
          </a:xfrm>
          <a:prstGeom prst="rect">
            <a:avLst/>
          </a:prstGeom>
        </p:spPr>
      </p:pic>
    </p:spTree>
    <p:extLst>
      <p:ext uri="{BB962C8B-B14F-4D97-AF65-F5344CB8AC3E}">
        <p14:creationId xmlns:p14="http://schemas.microsoft.com/office/powerpoint/2010/main" val="413871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701">
        <p15:prstTrans prst="wind"/>
      </p:transition>
    </mc:Choice>
    <mc:Fallback xmlns="">
      <p:transition spd="slow" advTm="1701">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21112-EC0A-44F0-A31E-F4581895EC5E}"/>
              </a:ext>
            </a:extLst>
          </p:cNvPr>
          <p:cNvSpPr>
            <a:spLocks noGrp="1"/>
          </p:cNvSpPr>
          <p:nvPr>
            <p:ph type="title"/>
          </p:nvPr>
        </p:nvSpPr>
        <p:spPr>
          <a:xfrm>
            <a:off x="1398271" y="2175808"/>
            <a:ext cx="9395458" cy="2010112"/>
          </a:xfrm>
        </p:spPr>
        <p:txBody>
          <a:bodyPr>
            <a:noAutofit/>
          </a:bodyPr>
          <a:lstStyle/>
          <a:p>
            <a:pPr algn="ctr"/>
            <a:r>
              <a:rPr lang="es-ES" sz="5400" b="1" dirty="0">
                <a:solidFill>
                  <a:srgbClr val="3D4369"/>
                </a:solidFill>
              </a:rPr>
              <a:t>Marca la diferencia </a:t>
            </a:r>
            <a:r>
              <a:rPr lang="es-ES" dirty="0"/>
              <a:t>tiene como objetivo, </a:t>
            </a:r>
            <a:r>
              <a:rPr lang="es-ES" sz="5400" b="1" dirty="0"/>
              <a:t>promover la excelencia</a:t>
            </a:r>
            <a:r>
              <a:rPr lang="es-ES" dirty="0"/>
              <a:t> en las pymes de León.</a:t>
            </a:r>
            <a:br>
              <a:rPr lang="es-ES" dirty="0"/>
            </a:br>
            <a:br>
              <a:rPr lang="es-ES" dirty="0"/>
            </a:br>
            <a:endParaRPr lang="es-ES" dirty="0"/>
          </a:p>
        </p:txBody>
      </p:sp>
      <p:sp>
        <p:nvSpPr>
          <p:cNvPr id="3" name="Rectángulo 2">
            <a:extLst>
              <a:ext uri="{FF2B5EF4-FFF2-40B4-BE49-F238E27FC236}">
                <a16:creationId xmlns:a16="http://schemas.microsoft.com/office/drawing/2014/main" id="{23BBD048-1F43-4489-AFBF-429B4A4D57E5}"/>
              </a:ext>
            </a:extLst>
          </p:cNvPr>
          <p:cNvSpPr/>
          <p:nvPr/>
        </p:nvSpPr>
        <p:spPr>
          <a:xfrm>
            <a:off x="1398271" y="4733449"/>
            <a:ext cx="10427969" cy="3077766"/>
          </a:xfrm>
          <a:prstGeom prst="rect">
            <a:avLst/>
          </a:prstGeom>
        </p:spPr>
        <p:txBody>
          <a:bodyPr wrap="square">
            <a:spAutoFit/>
          </a:bodyPr>
          <a:lstStyle/>
          <a:p>
            <a:r>
              <a:rPr lang="es-ES" sz="4400" dirty="0">
                <a:solidFill>
                  <a:srgbClr val="000000"/>
                </a:solidFill>
                <a:latin typeface="Calibri Light"/>
                <a:ea typeface="+mj-ea"/>
                <a:cs typeface="+mj-cs"/>
              </a:rPr>
              <a:t>¿Sabías que entre el 30 y el 80% del éxito de una persona depende de su psicología, de su inteligencia emocional?</a:t>
            </a:r>
            <a:br>
              <a:rPr lang="es-ES" sz="4400" dirty="0">
                <a:solidFill>
                  <a:srgbClr val="000000"/>
                </a:solidFill>
                <a:latin typeface="Calibri Light"/>
                <a:ea typeface="+mj-ea"/>
                <a:cs typeface="+mj-cs"/>
              </a:rPr>
            </a:br>
            <a:br>
              <a:rPr lang="es-ES" sz="4400" dirty="0">
                <a:solidFill>
                  <a:srgbClr val="000000"/>
                </a:solidFill>
                <a:latin typeface="Calibri Light"/>
                <a:ea typeface="+mj-ea"/>
                <a:cs typeface="+mj-cs"/>
              </a:rPr>
            </a:br>
            <a:endParaRPr lang="es-ES" dirty="0"/>
          </a:p>
        </p:txBody>
      </p:sp>
    </p:spTree>
    <p:custDataLst>
      <p:tags r:id="rId1"/>
    </p:custDataLst>
    <p:extLst>
      <p:ext uri="{BB962C8B-B14F-4D97-AF65-F5344CB8AC3E}">
        <p14:creationId xmlns:p14="http://schemas.microsoft.com/office/powerpoint/2010/main" val="2684847234"/>
      </p:ext>
    </p:extLst>
  </p:cSld>
  <p:clrMapOvr>
    <a:masterClrMapping/>
  </p:clrMapOvr>
  <mc:AlternateContent xmlns:mc="http://schemas.openxmlformats.org/markup-compatibility/2006" xmlns:p14="http://schemas.microsoft.com/office/powerpoint/2010/main">
    <mc:Choice Requires="p14">
      <p:transition spd="slow" p14:dur="2000" advTm="6367"/>
    </mc:Choice>
    <mc:Fallback xmlns="">
      <p:transition spd="slow" advTm="63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C2DB5898-CB03-495A-995E-E26EB190A58A}"/>
              </a:ext>
            </a:extLst>
          </p:cNvPr>
          <p:cNvSpPr/>
          <p:nvPr/>
        </p:nvSpPr>
        <p:spPr>
          <a:xfrm>
            <a:off x="557530" y="1567677"/>
            <a:ext cx="10810240" cy="5109091"/>
          </a:xfrm>
          <a:prstGeom prst="rect">
            <a:avLst/>
          </a:prstGeom>
        </p:spPr>
        <p:txBody>
          <a:bodyPr wrap="square">
            <a:spAutoFit/>
          </a:bodyPr>
          <a:lstStyle/>
          <a:p>
            <a:pPr algn="ctr"/>
            <a:r>
              <a:rPr lang="es-ES" sz="4400" dirty="0">
                <a:solidFill>
                  <a:srgbClr val="000000"/>
                </a:solidFill>
                <a:latin typeface="Calibri Light"/>
                <a:ea typeface="+mj-ea"/>
                <a:cs typeface="+mj-cs"/>
              </a:rPr>
              <a:t>Soy una firme creyente de que la información y el conocimiento son unas de las mayores herramientas de la que disponemos, te invito a participar en la conferencia </a:t>
            </a:r>
            <a:r>
              <a:rPr lang="es-ES" sz="4400" b="1" dirty="0">
                <a:solidFill>
                  <a:srgbClr val="000000"/>
                </a:solidFill>
                <a:latin typeface="Calibri Light"/>
                <a:ea typeface="+mj-ea"/>
                <a:cs typeface="+mj-cs"/>
              </a:rPr>
              <a:t>“Descubre el Poder que hay en ti” </a:t>
            </a:r>
            <a:r>
              <a:rPr lang="es-ES" sz="4400" dirty="0">
                <a:solidFill>
                  <a:srgbClr val="000000"/>
                </a:solidFill>
                <a:latin typeface="Calibri Light"/>
                <a:ea typeface="+mj-ea"/>
                <a:cs typeface="+mj-cs"/>
              </a:rPr>
              <a:t>y  te sumerjas en este maravilloso momento que te lleva a buscar la repuesta a la pregunta:</a:t>
            </a:r>
            <a:br>
              <a:rPr lang="es-ES" sz="4400" dirty="0">
                <a:solidFill>
                  <a:srgbClr val="000000"/>
                </a:solidFill>
                <a:latin typeface="Calibri Light"/>
                <a:ea typeface="+mj-ea"/>
                <a:cs typeface="+mj-cs"/>
              </a:rPr>
            </a:br>
            <a:endParaRPr lang="es-ES" dirty="0"/>
          </a:p>
        </p:txBody>
      </p:sp>
      <p:sp>
        <p:nvSpPr>
          <p:cNvPr id="4" name="Rectángulo 3">
            <a:extLst>
              <a:ext uri="{FF2B5EF4-FFF2-40B4-BE49-F238E27FC236}">
                <a16:creationId xmlns:a16="http://schemas.microsoft.com/office/drawing/2014/main" id="{29759677-AB00-4941-94A6-9DA916036F12}"/>
              </a:ext>
            </a:extLst>
          </p:cNvPr>
          <p:cNvSpPr/>
          <p:nvPr/>
        </p:nvSpPr>
        <p:spPr>
          <a:xfrm>
            <a:off x="1869440" y="6829168"/>
            <a:ext cx="8453120" cy="1046440"/>
          </a:xfrm>
          <a:prstGeom prst="rect">
            <a:avLst/>
          </a:prstGeom>
        </p:spPr>
        <p:txBody>
          <a:bodyPr wrap="square">
            <a:spAutoFit/>
          </a:bodyPr>
          <a:lstStyle/>
          <a:p>
            <a:r>
              <a:rPr lang="es-ES" sz="4400" dirty="0">
                <a:solidFill>
                  <a:srgbClr val="000000"/>
                </a:solidFill>
                <a:latin typeface="Calibri Light"/>
              </a:rPr>
              <a:t>¿Por qué hacemos lo que hacemos?</a:t>
            </a:r>
            <a:br>
              <a:rPr lang="es-ES" sz="4400" dirty="0">
                <a:solidFill>
                  <a:srgbClr val="000000"/>
                </a:solidFill>
                <a:latin typeface="Calibri Light"/>
              </a:rPr>
            </a:br>
            <a:endParaRPr lang="es-ES" dirty="0"/>
          </a:p>
        </p:txBody>
      </p:sp>
    </p:spTree>
    <p:custDataLst>
      <p:tags r:id="rId1"/>
    </p:custDataLst>
    <p:extLst>
      <p:ext uri="{BB962C8B-B14F-4D97-AF65-F5344CB8AC3E}">
        <p14:creationId xmlns:p14="http://schemas.microsoft.com/office/powerpoint/2010/main" val="1042630753"/>
      </p:ext>
    </p:extLst>
  </p:cSld>
  <p:clrMapOvr>
    <a:masterClrMapping/>
  </p:clrMapOvr>
  <mc:AlternateContent xmlns:mc="http://schemas.openxmlformats.org/markup-compatibility/2006" xmlns:p14="http://schemas.microsoft.com/office/powerpoint/2010/main">
    <mc:Choice Requires="p14">
      <p:transition spd="slow" p14:dur="2000" advTm="10558"/>
    </mc:Choice>
    <mc:Fallback xmlns="">
      <p:transition spd="slow" advTm="105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E21EC11E-B703-4CB0-9D2C-638219CB4377}"/>
              </a:ext>
            </a:extLst>
          </p:cNvPr>
          <p:cNvSpPr>
            <a:spLocks noGrp="1"/>
          </p:cNvSpPr>
          <p:nvPr>
            <p:ph type="title"/>
          </p:nvPr>
        </p:nvSpPr>
        <p:spPr/>
        <p:txBody>
          <a:bodyPr/>
          <a:lstStyle/>
          <a:p>
            <a:pPr lvl="0" algn="ctr"/>
            <a:r>
              <a:rPr lang="es-ES" sz="5400" b="1" dirty="0">
                <a:solidFill>
                  <a:srgbClr val="42426C"/>
                </a:solidFill>
                <a:latin typeface="Futura Bk BT" pitchFamily="34"/>
              </a:rPr>
              <a:t>Descubre el poder que hay en ti.</a:t>
            </a:r>
          </a:p>
        </p:txBody>
      </p:sp>
      <p:pic>
        <p:nvPicPr>
          <p:cNvPr id="3" name="Imagen 2">
            <a:extLst>
              <a:ext uri="{FF2B5EF4-FFF2-40B4-BE49-F238E27FC236}">
                <a16:creationId xmlns:a16="http://schemas.microsoft.com/office/drawing/2014/main" id="{B4D40985-0F65-4EE3-8D5E-EB156FC46944}"/>
              </a:ext>
            </a:extLst>
          </p:cNvPr>
          <p:cNvPicPr/>
          <p:nvPr/>
        </p:nvPicPr>
        <p:blipFill>
          <a:blip r:embed="rId2"/>
          <a:stretch>
            <a:fillRect/>
          </a:stretch>
        </p:blipFill>
        <p:spPr>
          <a:xfrm>
            <a:off x="-690880" y="-81280"/>
            <a:ext cx="13065760" cy="9225280"/>
          </a:xfrm>
          <a:prstGeom prst="rect">
            <a:avLst/>
          </a:prstGeom>
        </p:spPr>
      </p:pic>
    </p:spTree>
    <p:extLst>
      <p:ext uri="{BB962C8B-B14F-4D97-AF65-F5344CB8AC3E}">
        <p14:creationId xmlns:p14="http://schemas.microsoft.com/office/powerpoint/2010/main" val="834516705"/>
      </p:ext>
    </p:extLst>
  </p:cSld>
  <p:clrMapOvr>
    <a:masterClrMapping/>
  </p:clrMapOvr>
  <mc:AlternateContent xmlns:mc="http://schemas.openxmlformats.org/markup-compatibility/2006" xmlns:p14="http://schemas.microsoft.com/office/powerpoint/2010/main">
    <mc:Choice Requires="p14">
      <p:transition spd="slow" p14:dur="2000" advTm="5971"/>
    </mc:Choice>
    <mc:Fallback xmlns="">
      <p:transition spd="slow" advTm="5971"/>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AB65C6-ECAF-4C1E-AC60-6B0F9FC82518}"/>
              </a:ext>
            </a:extLst>
          </p:cNvPr>
          <p:cNvSpPr>
            <a:spLocks noGrp="1"/>
          </p:cNvSpPr>
          <p:nvPr>
            <p:ph type="title"/>
          </p:nvPr>
        </p:nvSpPr>
        <p:spPr>
          <a:xfrm>
            <a:off x="612141" y="3516928"/>
            <a:ext cx="10967717" cy="1785323"/>
          </a:xfrm>
        </p:spPr>
        <p:txBody>
          <a:bodyPr/>
          <a:lstStyle/>
          <a:p>
            <a:pPr algn="just"/>
            <a:r>
              <a:rPr lang="es-ES" b="1" dirty="0">
                <a:solidFill>
                  <a:srgbClr val="3D4369"/>
                </a:solidFill>
              </a:rPr>
              <a:t>Descubre el poder que hay en ti</a:t>
            </a:r>
            <a:r>
              <a:rPr lang="es-ES" dirty="0"/>
              <a:t>, es una conferencia poderosa que te invita a reflexionar sobre el control que tienes en los resultados que obtienes en las diferentes áreas de la vida.</a:t>
            </a:r>
            <a:br>
              <a:rPr lang="es-ES" dirty="0"/>
            </a:br>
            <a:br>
              <a:rPr lang="es-ES" dirty="0"/>
            </a:br>
            <a:endParaRPr lang="es-ES" dirty="0"/>
          </a:p>
        </p:txBody>
      </p:sp>
    </p:spTree>
    <p:extLst>
      <p:ext uri="{BB962C8B-B14F-4D97-AF65-F5344CB8AC3E}">
        <p14:creationId xmlns:p14="http://schemas.microsoft.com/office/powerpoint/2010/main" val="3968232314"/>
      </p:ext>
    </p:extLst>
  </p:cSld>
  <p:clrMapOvr>
    <a:masterClrMapping/>
  </p:clrMapOvr>
  <mc:AlternateContent xmlns:mc="http://schemas.openxmlformats.org/markup-compatibility/2006" xmlns:p14="http://schemas.microsoft.com/office/powerpoint/2010/main">
    <mc:Choice Requires="p14">
      <p:transition spd="slow" p14:dur="2000" advTm="5362"/>
    </mc:Choice>
    <mc:Fallback xmlns="">
      <p:transition spd="slow" advTm="53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hidden="1">
            <a:extLst>
              <a:ext uri="{FF2B5EF4-FFF2-40B4-BE49-F238E27FC236}">
                <a16:creationId xmlns:a16="http://schemas.microsoft.com/office/drawing/2014/main" id="{CA2672B2-1D1F-46DA-BCD6-9568A64FEF54}"/>
              </a:ext>
            </a:extLst>
          </p:cNvPr>
          <p:cNvSpPr>
            <a:spLocks noGrp="1"/>
          </p:cNvSpPr>
          <p:nvPr>
            <p:ph type="title"/>
          </p:nvPr>
        </p:nvSpPr>
        <p:spPr/>
        <p:txBody>
          <a:bodyPr/>
          <a:lstStyle/>
          <a:p>
            <a:pPr lvl="0" algn="ctr"/>
            <a:r>
              <a:rPr lang="es-ES" sz="5400" b="1" dirty="0">
                <a:solidFill>
                  <a:srgbClr val="42426C"/>
                </a:solidFill>
                <a:latin typeface="Futura Bk BT" pitchFamily="34"/>
              </a:rPr>
              <a:t>Comunicación Consciente</a:t>
            </a:r>
          </a:p>
        </p:txBody>
      </p:sp>
      <p:pic>
        <p:nvPicPr>
          <p:cNvPr id="3" name="Imagen 2">
            <a:extLst>
              <a:ext uri="{FF2B5EF4-FFF2-40B4-BE49-F238E27FC236}">
                <a16:creationId xmlns:a16="http://schemas.microsoft.com/office/drawing/2014/main" id="{9052BD57-5E50-4A0C-9DF3-4EDC2DD3E9C4}"/>
              </a:ext>
            </a:extLst>
          </p:cNvPr>
          <p:cNvPicPr/>
          <p:nvPr/>
        </p:nvPicPr>
        <p:blipFill>
          <a:blip r:embed="rId2"/>
          <a:stretch>
            <a:fillRect/>
          </a:stretch>
        </p:blipFill>
        <p:spPr>
          <a:xfrm>
            <a:off x="0" y="0"/>
            <a:ext cx="12192000" cy="9144000"/>
          </a:xfrm>
          <a:prstGeom prst="rect">
            <a:avLst/>
          </a:prstGeom>
        </p:spPr>
      </p:pic>
    </p:spTree>
    <p:extLst>
      <p:ext uri="{BB962C8B-B14F-4D97-AF65-F5344CB8AC3E}">
        <p14:creationId xmlns:p14="http://schemas.microsoft.com/office/powerpoint/2010/main" val="462237859"/>
      </p:ext>
    </p:extLst>
  </p:cSld>
  <p:clrMapOvr>
    <a:masterClrMapping/>
  </p:clrMapOvr>
  <mc:AlternateContent xmlns:mc="http://schemas.openxmlformats.org/markup-compatibility/2006" xmlns:p14="http://schemas.microsoft.com/office/powerpoint/2010/main">
    <mc:Choice Requires="p14">
      <p:transition spd="slow" p14:dur="2000" advTm="4067"/>
    </mc:Choice>
    <mc:Fallback xmlns="">
      <p:transition spd="slow" advTm="406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70620-78F3-4A44-80E9-D6D72A790F16}"/>
              </a:ext>
            </a:extLst>
          </p:cNvPr>
          <p:cNvSpPr>
            <a:spLocks noGrp="1"/>
          </p:cNvSpPr>
          <p:nvPr>
            <p:ph type="title"/>
          </p:nvPr>
        </p:nvSpPr>
        <p:spPr>
          <a:xfrm>
            <a:off x="1049022" y="3679338"/>
            <a:ext cx="10500356" cy="1785323"/>
          </a:xfrm>
        </p:spPr>
        <p:txBody>
          <a:bodyPr/>
          <a:lstStyle/>
          <a:p>
            <a:pPr algn="just"/>
            <a:r>
              <a:rPr lang="es-ES" i="1" dirty="0">
                <a:solidFill>
                  <a:schemeClr val="tx2"/>
                </a:solidFill>
              </a:rPr>
              <a:t>La calidad de tu vida y de tus relaciones depende en gran medida de tu habilidad para comunicarte contigo mismo y con los demás.</a:t>
            </a:r>
          </a:p>
        </p:txBody>
      </p:sp>
    </p:spTree>
    <p:extLst>
      <p:ext uri="{BB962C8B-B14F-4D97-AF65-F5344CB8AC3E}">
        <p14:creationId xmlns:p14="http://schemas.microsoft.com/office/powerpoint/2010/main" val="3901212905"/>
      </p:ext>
    </p:extLst>
  </p:cSld>
  <p:clrMapOvr>
    <a:masterClrMapping/>
  </p:clrMapOvr>
  <mc:AlternateContent xmlns:mc="http://schemas.openxmlformats.org/markup-compatibility/2006" xmlns:p14="http://schemas.microsoft.com/office/powerpoint/2010/main">
    <mc:Choice Requires="p14">
      <p:transition spd="slow" p14:dur="2000" advTm="3945"/>
    </mc:Choice>
    <mc:Fallback xmlns="">
      <p:transition spd="slow" advTm="3945"/>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370620-78F3-4A44-80E9-D6D72A790F16}"/>
              </a:ext>
            </a:extLst>
          </p:cNvPr>
          <p:cNvSpPr>
            <a:spLocks noGrp="1"/>
          </p:cNvSpPr>
          <p:nvPr>
            <p:ph type="title"/>
          </p:nvPr>
        </p:nvSpPr>
        <p:spPr>
          <a:xfrm>
            <a:off x="744222" y="3496458"/>
            <a:ext cx="11183618" cy="3399642"/>
          </a:xfrm>
        </p:spPr>
        <p:txBody>
          <a:bodyPr/>
          <a:lstStyle/>
          <a:p>
            <a:pPr algn="just"/>
            <a:r>
              <a:rPr lang="es-ES" b="1" dirty="0">
                <a:solidFill>
                  <a:srgbClr val="3D4369"/>
                </a:solidFill>
              </a:rPr>
              <a:t>Comunicación consciente </a:t>
            </a:r>
            <a:r>
              <a:rPr lang="es-ES" dirty="0"/>
              <a:t>te invita a conocer aquellas habilidades que tienen en común los grandes comunicadores, esos que emocionan, que te hacen vibrar y te muestra como desarrollarlas</a:t>
            </a:r>
            <a:br>
              <a:rPr lang="es-ES" dirty="0"/>
            </a:br>
            <a:br>
              <a:rPr lang="es-ES" dirty="0"/>
            </a:br>
            <a:endParaRPr lang="es-ES" dirty="0"/>
          </a:p>
        </p:txBody>
      </p:sp>
    </p:spTree>
    <p:extLst>
      <p:ext uri="{BB962C8B-B14F-4D97-AF65-F5344CB8AC3E}">
        <p14:creationId xmlns:p14="http://schemas.microsoft.com/office/powerpoint/2010/main" val="115368818"/>
      </p:ext>
    </p:extLst>
  </p:cSld>
  <p:clrMapOvr>
    <a:masterClrMapping/>
  </p:clrMapOvr>
  <mc:AlternateContent xmlns:mc="http://schemas.openxmlformats.org/markup-compatibility/2006" xmlns:p14="http://schemas.microsoft.com/office/powerpoint/2010/main">
    <mc:Choice Requires="p14">
      <p:transition spd="slow" p14:dur="2000" advTm="7021"/>
    </mc:Choice>
    <mc:Fallback xmlns="">
      <p:transition spd="slow" advTm="7021"/>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9"/>
</p:tagLst>
</file>

<file path=ppt/tags/tag2.xml><?xml version="1.0" encoding="utf-8"?>
<p:tagLst xmlns:a="http://schemas.openxmlformats.org/drawingml/2006/main" xmlns:r="http://schemas.openxmlformats.org/officeDocument/2006/relationships" xmlns:p="http://schemas.openxmlformats.org/presentationml/2006/main">
  <p:tag name="TIMING" val="|7.5"/>
</p:tagLst>
</file>

<file path=ppt/tags/tag3.xml><?xml version="1.0" encoding="utf-8"?>
<p:tagLst xmlns:a="http://schemas.openxmlformats.org/drawingml/2006/main" xmlns:r="http://schemas.openxmlformats.org/officeDocument/2006/relationships" xmlns:p="http://schemas.openxmlformats.org/presentationml/2006/main">
  <p:tag name="TIMING" val="|5.4"/>
</p:tagLst>
</file>

<file path=ppt/tags/tag4.xml><?xml version="1.0" encoding="utf-8"?>
<p:tagLst xmlns:a="http://schemas.openxmlformats.org/drawingml/2006/main" xmlns:r="http://schemas.openxmlformats.org/officeDocument/2006/relationships" xmlns:p="http://schemas.openxmlformats.org/presentationml/2006/main">
  <p:tag name="TIMING" val="|5.4"/>
</p:tagLst>
</file>

<file path=ppt/tags/tag5.xml><?xml version="1.0" encoding="utf-8"?>
<p:tagLst xmlns:a="http://schemas.openxmlformats.org/drawingml/2006/main" xmlns:r="http://schemas.openxmlformats.org/officeDocument/2006/relationships" xmlns:p="http://schemas.openxmlformats.org/presentationml/2006/main">
  <p:tag name="TIMING" val="|1.3"/>
</p:tagLst>
</file>

<file path=ppt/tags/tag6.xml><?xml version="1.0" encoding="utf-8"?>
<p:tagLst xmlns:a="http://schemas.openxmlformats.org/drawingml/2006/main" xmlns:r="http://schemas.openxmlformats.org/officeDocument/2006/relationships" xmlns:p="http://schemas.openxmlformats.org/presentationml/2006/main">
  <p:tag name="TIMING" val="|1.3|3.5"/>
</p:tagLst>
</file>

<file path=ppt/tags/tag7.xml><?xml version="1.0" encoding="utf-8"?>
<p:tagLst xmlns:a="http://schemas.openxmlformats.org/drawingml/2006/main" xmlns:r="http://schemas.openxmlformats.org/officeDocument/2006/relationships" xmlns:p="http://schemas.openxmlformats.org/presentationml/2006/main">
  <p:tag name="TIMING" val="|1.6|3.2"/>
</p:tagLst>
</file>

<file path=ppt/tags/tag8.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921</Words>
  <Application>Microsoft Office PowerPoint</Application>
  <PresentationFormat>Personalizado</PresentationFormat>
  <Paragraphs>57</Paragraphs>
  <Slides>26</Slides>
  <Notes>0</Notes>
  <HiddenSlides>0</HiddenSlides>
  <MMClips>1</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26</vt:i4>
      </vt:variant>
    </vt:vector>
  </HeadingPairs>
  <TitlesOfParts>
    <vt:vector size="35" baseType="lpstr">
      <vt:lpstr>Arial</vt:lpstr>
      <vt:lpstr>Calibri</vt:lpstr>
      <vt:lpstr>Calibri Light</vt:lpstr>
      <vt:lpstr>Futura Bk BT</vt:lpstr>
      <vt:lpstr>Helve</vt:lpstr>
      <vt:lpstr>Impact</vt:lpstr>
      <vt:lpstr>Rockwell</vt:lpstr>
      <vt:lpstr>Tema de Office</vt:lpstr>
      <vt:lpstr>Office Theme</vt:lpstr>
      <vt:lpstr>MARCA LA DIFERENCIA CICLO DE CONFERENCIAS 2019 Para Empresas</vt:lpstr>
      <vt:lpstr>"Somos lo que hacemos repetidamente.  La excelencia, entonces, no es un acto; es un hábito." Aristóteles</vt:lpstr>
      <vt:lpstr>Marca la diferencia tiene como objetivo, promover la excelencia en las pymes de León.  </vt:lpstr>
      <vt:lpstr>Presentación de PowerPoint</vt:lpstr>
      <vt:lpstr>Descubre el poder que hay en ti.</vt:lpstr>
      <vt:lpstr>Descubre el poder que hay en ti, es una conferencia poderosa que te invita a reflexionar sobre el control que tienes en los resultados que obtienes en las diferentes áreas de la vida.  </vt:lpstr>
      <vt:lpstr>Comunicación Consciente</vt:lpstr>
      <vt:lpstr>La calidad de tu vida y de tus relaciones depende en gran medida de tu habilidad para comunicarte contigo mismo y con los demás.</vt:lpstr>
      <vt:lpstr>Comunicación consciente te invita a conocer aquellas habilidades que tienen en común los grandes comunicadores, esos que emocionan, que te hacen vibrar y te muestra como desarrollarlas  </vt:lpstr>
      <vt:lpstr>Todo en la vida depende de una estrategia y las hay para casi cualquier objetivo: Para invertir, dejar de fumar, mejorar el rendimiento, emprender, etc.</vt:lpstr>
      <vt:lpstr>Liderazgo estratégico.</vt:lpstr>
      <vt:lpstr>Presentación de PowerPoint</vt:lpstr>
      <vt:lpstr>Presentación de PowerPoint</vt:lpstr>
      <vt:lpstr>Presentación de PowerPoint</vt:lpstr>
      <vt:lpstr>Presentación de PowerPoint</vt:lpstr>
      <vt:lpstr>El talento emocional</vt:lpstr>
      <vt:lpstr>Presentación de PowerPoint</vt:lpstr>
      <vt:lpstr>Presentación de PowerPoint</vt:lpstr>
      <vt:lpstr>MARCA LA DIFERENCIA CICLO DE CONFERENCIAS</vt:lpstr>
      <vt:lpstr>MARCA LA DIFERENCIA CICLO DE CONFERENCIAS</vt:lpstr>
      <vt:lpstr>Presentación de PowerPoint</vt:lpstr>
      <vt:lpstr>Presentación de PowerPoint</vt:lpstr>
      <vt:lpstr>CICLO DE CONFERENCIAS</vt:lpstr>
      <vt:lpstr>Presentación de PowerPoint</vt:lpstr>
      <vt:lpstr>Presentación de PowerPoint</vt:lpstr>
      <vt:lpstr>MARCA LA DIFERENCIA CICLO DE CONFERENCIAS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MARCA LA DIFERENCIA CICLO DE CONFERENCIAS 2019 Para Empresas</dc:title>
  <dc:creator>yliana ledezma jesurum</dc:creator>
  <cp:lastModifiedBy>CAMINO</cp:lastModifiedBy>
  <cp:revision>12</cp:revision>
  <dcterms:created xsi:type="dcterms:W3CDTF">2019-01-23T07:44:47Z</dcterms:created>
  <dcterms:modified xsi:type="dcterms:W3CDTF">2019-01-30T12:58:01Z</dcterms:modified>
</cp:coreProperties>
</file>